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handoutMasterIdLst>
    <p:handoutMasterId r:id="rId35"/>
  </p:handoutMasterIdLst>
  <p:sldIdLst>
    <p:sldId id="266" r:id="rId5"/>
    <p:sldId id="273" r:id="rId6"/>
    <p:sldId id="274" r:id="rId7"/>
    <p:sldId id="291" r:id="rId8"/>
    <p:sldId id="276" r:id="rId9"/>
    <p:sldId id="257" r:id="rId10"/>
    <p:sldId id="264" r:id="rId11"/>
    <p:sldId id="275" r:id="rId12"/>
    <p:sldId id="280" r:id="rId13"/>
    <p:sldId id="278" r:id="rId14"/>
    <p:sldId id="281" r:id="rId15"/>
    <p:sldId id="282" r:id="rId16"/>
    <p:sldId id="284" r:id="rId17"/>
    <p:sldId id="290" r:id="rId18"/>
    <p:sldId id="285" r:id="rId19"/>
    <p:sldId id="286" r:id="rId20"/>
    <p:sldId id="287" r:id="rId21"/>
    <p:sldId id="367" r:id="rId22"/>
    <p:sldId id="368" r:id="rId23"/>
    <p:sldId id="369" r:id="rId24"/>
    <p:sldId id="370" r:id="rId25"/>
    <p:sldId id="371" r:id="rId26"/>
    <p:sldId id="372" r:id="rId27"/>
    <p:sldId id="373" r:id="rId28"/>
    <p:sldId id="374" r:id="rId29"/>
    <p:sldId id="258" r:id="rId30"/>
    <p:sldId id="293" r:id="rId31"/>
    <p:sldId id="365" r:id="rId32"/>
    <p:sldId id="292"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DC"/>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220E9D-0007-4F1C-AAB0-0D3A77F5125C}" v="10" dt="2023-05-24T17:31:42.561"/>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3" autoAdjust="0"/>
    <p:restoredTop sz="94274" autoAdjust="0"/>
  </p:normalViewPr>
  <p:slideViewPr>
    <p:cSldViewPr snapToGrid="0" showGuides="1">
      <p:cViewPr varScale="1">
        <p:scale>
          <a:sx n="79" d="100"/>
          <a:sy n="79" d="100"/>
        </p:scale>
        <p:origin x="322" y="72"/>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_R_I_P_A_M _" userId="def41d0dd6f23143" providerId="LiveId" clId="{CC220E9D-0007-4F1C-AAB0-0D3A77F5125C}"/>
    <pc:docChg chg="undo custSel delSld modSld">
      <pc:chgData name="_R_I_P_A_M _" userId="def41d0dd6f23143" providerId="LiveId" clId="{CC220E9D-0007-4F1C-AAB0-0D3A77F5125C}" dt="2023-05-26T05:45:41.890" v="476" actId="47"/>
      <pc:docMkLst>
        <pc:docMk/>
      </pc:docMkLst>
      <pc:sldChg chg="modSp mod">
        <pc:chgData name="_R_I_P_A_M _" userId="def41d0dd6f23143" providerId="LiveId" clId="{CC220E9D-0007-4F1C-AAB0-0D3A77F5125C}" dt="2023-05-24T17:31:44.865" v="474" actId="20577"/>
        <pc:sldMkLst>
          <pc:docMk/>
          <pc:sldMk cId="3066898593" sldId="257"/>
        </pc:sldMkLst>
        <pc:spChg chg="mod">
          <ac:chgData name="_R_I_P_A_M _" userId="def41d0dd6f23143" providerId="LiveId" clId="{CC220E9D-0007-4F1C-AAB0-0D3A77F5125C}" dt="2023-05-24T17:31:44.865" v="474" actId="20577"/>
          <ac:spMkLst>
            <pc:docMk/>
            <pc:sldMk cId="3066898593" sldId="257"/>
            <ac:spMk id="6" creationId="{983F41B9-CDD2-4DAB-9FE1-AA9A8E082060}"/>
          </ac:spMkLst>
        </pc:spChg>
      </pc:sldChg>
      <pc:sldChg chg="addSp delSp modSp mod">
        <pc:chgData name="_R_I_P_A_M _" userId="def41d0dd6f23143" providerId="LiveId" clId="{CC220E9D-0007-4F1C-AAB0-0D3A77F5125C}" dt="2023-05-24T17:30:48.286" v="377"/>
        <pc:sldMkLst>
          <pc:docMk/>
          <pc:sldMk cId="3191014688" sldId="264"/>
        </pc:sldMkLst>
        <pc:spChg chg="add del mod">
          <ac:chgData name="_R_I_P_A_M _" userId="def41d0dd6f23143" providerId="LiveId" clId="{CC220E9D-0007-4F1C-AAB0-0D3A77F5125C}" dt="2023-05-24T17:28:49.899" v="263"/>
          <ac:spMkLst>
            <pc:docMk/>
            <pc:sldMk cId="3191014688" sldId="264"/>
            <ac:spMk id="3" creationId="{B75FFAD8-68F2-7800-5EB7-18B9F95FEF6A}"/>
          </ac:spMkLst>
        </pc:spChg>
        <pc:spChg chg="add mod">
          <ac:chgData name="_R_I_P_A_M _" userId="def41d0dd6f23143" providerId="LiveId" clId="{CC220E9D-0007-4F1C-AAB0-0D3A77F5125C}" dt="2023-05-24T17:30:25.496" v="365" actId="20577"/>
          <ac:spMkLst>
            <pc:docMk/>
            <pc:sldMk cId="3191014688" sldId="264"/>
            <ac:spMk id="4" creationId="{665D704F-87BF-3205-E424-48860F3109BB}"/>
          </ac:spMkLst>
        </pc:spChg>
        <pc:spChg chg="mod">
          <ac:chgData name="_R_I_P_A_M _" userId="def41d0dd6f23143" providerId="LiveId" clId="{CC220E9D-0007-4F1C-AAB0-0D3A77F5125C}" dt="2023-05-24T17:28:56.303" v="266" actId="1076"/>
          <ac:spMkLst>
            <pc:docMk/>
            <pc:sldMk cId="3191014688" sldId="264"/>
            <ac:spMk id="39" creationId="{C12C4A1A-05C2-413C-AA24-AF1E3572242B}"/>
          </ac:spMkLst>
        </pc:spChg>
        <pc:spChg chg="mod">
          <ac:chgData name="_R_I_P_A_M _" userId="def41d0dd6f23143" providerId="LiveId" clId="{CC220E9D-0007-4F1C-AAB0-0D3A77F5125C}" dt="2023-05-24T17:30:48.286" v="377"/>
          <ac:spMkLst>
            <pc:docMk/>
            <pc:sldMk cId="3191014688" sldId="264"/>
            <ac:spMk id="51" creationId="{846524C4-F28D-4F36-BED3-2A7A5E0D53E9}"/>
          </ac:spMkLst>
        </pc:spChg>
        <pc:spChg chg="mod">
          <ac:chgData name="_R_I_P_A_M _" userId="def41d0dd6f23143" providerId="LiveId" clId="{CC220E9D-0007-4F1C-AAB0-0D3A77F5125C}" dt="2023-05-24T17:30:21.700" v="364" actId="1076"/>
          <ac:spMkLst>
            <pc:docMk/>
            <pc:sldMk cId="3191014688" sldId="264"/>
            <ac:spMk id="52" creationId="{6BCF9EEB-8861-4AF0-845C-AF758CDC278A}"/>
          </ac:spMkLst>
        </pc:spChg>
        <pc:picChg chg="add mod">
          <ac:chgData name="_R_I_P_A_M _" userId="def41d0dd6f23143" providerId="LiveId" clId="{CC220E9D-0007-4F1C-AAB0-0D3A77F5125C}" dt="2023-05-24T17:28:44.596" v="261" actId="1076"/>
          <ac:picMkLst>
            <pc:docMk/>
            <pc:sldMk cId="3191014688" sldId="264"/>
            <ac:picMk id="2" creationId="{48241799-D0BE-2935-DD56-5B8BCFABE83E}"/>
          </ac:picMkLst>
        </pc:picChg>
        <pc:picChg chg="mod">
          <ac:chgData name="_R_I_P_A_M _" userId="def41d0dd6f23143" providerId="LiveId" clId="{CC220E9D-0007-4F1C-AAB0-0D3A77F5125C}" dt="2023-05-24T17:30:17.629" v="363" actId="1076"/>
          <ac:picMkLst>
            <pc:docMk/>
            <pc:sldMk cId="3191014688" sldId="264"/>
            <ac:picMk id="64" creationId="{C8795A25-821E-4687-BC89-39EE8C677273}"/>
          </ac:picMkLst>
        </pc:picChg>
      </pc:sldChg>
      <pc:sldChg chg="modSp mod">
        <pc:chgData name="_R_I_P_A_M _" userId="def41d0dd6f23143" providerId="LiveId" clId="{CC220E9D-0007-4F1C-AAB0-0D3A77F5125C}" dt="2023-05-26T05:45:36.141" v="475" actId="20577"/>
        <pc:sldMkLst>
          <pc:docMk/>
          <pc:sldMk cId="1650012627" sldId="266"/>
        </pc:sldMkLst>
        <pc:spChg chg="mod">
          <ac:chgData name="_R_I_P_A_M _" userId="def41d0dd6f23143" providerId="LiveId" clId="{CC220E9D-0007-4F1C-AAB0-0D3A77F5125C}" dt="2023-05-24T17:21:44.582" v="62" actId="20577"/>
          <ac:spMkLst>
            <pc:docMk/>
            <pc:sldMk cId="1650012627" sldId="266"/>
            <ac:spMk id="2" creationId="{0264C9CC-E38A-467A-8F1C-459375F5EDFF}"/>
          </ac:spMkLst>
        </pc:spChg>
        <pc:spChg chg="mod">
          <ac:chgData name="_R_I_P_A_M _" userId="def41d0dd6f23143" providerId="LiveId" clId="{CC220E9D-0007-4F1C-AAB0-0D3A77F5125C}" dt="2023-05-26T05:45:36.141" v="475" actId="20577"/>
          <ac:spMkLst>
            <pc:docMk/>
            <pc:sldMk cId="1650012627" sldId="266"/>
            <ac:spMk id="6" creationId="{CDD6760C-D868-43F4-99FB-1B78C91F8FE1}"/>
          </ac:spMkLst>
        </pc:spChg>
      </pc:sldChg>
      <pc:sldChg chg="modSp mod">
        <pc:chgData name="_R_I_P_A_M _" userId="def41d0dd6f23143" providerId="LiveId" clId="{CC220E9D-0007-4F1C-AAB0-0D3A77F5125C}" dt="2023-05-24T17:21:06.709" v="1" actId="20577"/>
        <pc:sldMkLst>
          <pc:docMk/>
          <pc:sldMk cId="3737989870" sldId="273"/>
        </pc:sldMkLst>
        <pc:spChg chg="mod">
          <ac:chgData name="_R_I_P_A_M _" userId="def41d0dd6f23143" providerId="LiveId" clId="{CC220E9D-0007-4F1C-AAB0-0D3A77F5125C}" dt="2023-05-24T17:21:06.709" v="1" actId="20577"/>
          <ac:spMkLst>
            <pc:docMk/>
            <pc:sldMk cId="3737989870" sldId="273"/>
            <ac:spMk id="2" creationId="{998EF7BD-FE81-4B20-8DC5-0B3EB736F9F8}"/>
          </ac:spMkLst>
        </pc:spChg>
      </pc:sldChg>
      <pc:sldChg chg="modSp mod">
        <pc:chgData name="_R_I_P_A_M _" userId="def41d0dd6f23143" providerId="LiveId" clId="{CC220E9D-0007-4F1C-AAB0-0D3A77F5125C}" dt="2023-05-24T17:24:58.164" v="211" actId="14100"/>
        <pc:sldMkLst>
          <pc:docMk/>
          <pc:sldMk cId="433561355" sldId="274"/>
        </pc:sldMkLst>
        <pc:spChg chg="mod">
          <ac:chgData name="_R_I_P_A_M _" userId="def41d0dd6f23143" providerId="LiveId" clId="{CC220E9D-0007-4F1C-AAB0-0D3A77F5125C}" dt="2023-05-24T17:24:58.164" v="211" actId="14100"/>
          <ac:spMkLst>
            <pc:docMk/>
            <pc:sldMk cId="433561355" sldId="274"/>
            <ac:spMk id="3" creationId="{552A9C73-06ED-419B-81B5-491CBFC22330}"/>
          </ac:spMkLst>
        </pc:spChg>
      </pc:sldChg>
      <pc:sldChg chg="modSp mod">
        <pc:chgData name="_R_I_P_A_M _" userId="def41d0dd6f23143" providerId="LiveId" clId="{CC220E9D-0007-4F1C-AAB0-0D3A77F5125C}" dt="2023-05-24T17:31:24.107" v="435" actId="20577"/>
        <pc:sldMkLst>
          <pc:docMk/>
          <pc:sldMk cId="961730162" sldId="275"/>
        </pc:sldMkLst>
        <pc:spChg chg="mod">
          <ac:chgData name="_R_I_P_A_M _" userId="def41d0dd6f23143" providerId="LiveId" clId="{CC220E9D-0007-4F1C-AAB0-0D3A77F5125C}" dt="2023-05-24T17:31:24.107" v="435" actId="20577"/>
          <ac:spMkLst>
            <pc:docMk/>
            <pc:sldMk cId="961730162" sldId="275"/>
            <ac:spMk id="6" creationId="{855E8153-0482-4DFB-8B33-EE10FE83091A}"/>
          </ac:spMkLst>
        </pc:spChg>
      </pc:sldChg>
      <pc:sldChg chg="modSp mod">
        <pc:chgData name="_R_I_P_A_M _" userId="def41d0dd6f23143" providerId="LiveId" clId="{CC220E9D-0007-4F1C-AAB0-0D3A77F5125C}" dt="2023-05-24T17:27:52.264" v="227" actId="14100"/>
        <pc:sldMkLst>
          <pc:docMk/>
          <pc:sldMk cId="1077816120" sldId="276"/>
        </pc:sldMkLst>
        <pc:spChg chg="mod">
          <ac:chgData name="_R_I_P_A_M _" userId="def41d0dd6f23143" providerId="LiveId" clId="{CC220E9D-0007-4F1C-AAB0-0D3A77F5125C}" dt="2023-05-24T17:27:52.264" v="227" actId="14100"/>
          <ac:spMkLst>
            <pc:docMk/>
            <pc:sldMk cId="1077816120" sldId="276"/>
            <ac:spMk id="35" creationId="{3F200E92-5A1F-40B7-AE02-46929BC459EA}"/>
          </ac:spMkLst>
        </pc:spChg>
        <pc:picChg chg="mod">
          <ac:chgData name="_R_I_P_A_M _" userId="def41d0dd6f23143" providerId="LiveId" clId="{CC220E9D-0007-4F1C-AAB0-0D3A77F5125C}" dt="2023-05-24T17:27:44.758" v="225" actId="1076"/>
          <ac:picMkLst>
            <pc:docMk/>
            <pc:sldMk cId="1077816120" sldId="276"/>
            <ac:picMk id="5" creationId="{C6ED7A15-03E9-4A8B-89F0-7DB988509B4B}"/>
          </ac:picMkLst>
        </pc:picChg>
      </pc:sldChg>
      <pc:sldChg chg="del">
        <pc:chgData name="_R_I_P_A_M _" userId="def41d0dd6f23143" providerId="LiveId" clId="{CC220E9D-0007-4F1C-AAB0-0D3A77F5125C}" dt="2023-05-26T05:45:41.890" v="476" actId="47"/>
        <pc:sldMkLst>
          <pc:docMk/>
          <pc:sldMk cId="2253170598" sldId="277"/>
        </pc:sldMkLst>
      </pc:sldChg>
      <pc:sldChg chg="modSp mod">
        <pc:chgData name="_R_I_P_A_M _" userId="def41d0dd6f23143" providerId="LiveId" clId="{CC220E9D-0007-4F1C-AAB0-0D3A77F5125C}" dt="2023-05-24T17:23:14.007" v="202" actId="20577"/>
        <pc:sldMkLst>
          <pc:docMk/>
          <pc:sldMk cId="3205466602" sldId="291"/>
        </pc:sldMkLst>
        <pc:spChg chg="mod">
          <ac:chgData name="_R_I_P_A_M _" userId="def41d0dd6f23143" providerId="LiveId" clId="{CC220E9D-0007-4F1C-AAB0-0D3A77F5125C}" dt="2023-05-24T17:23:14.007" v="202" actId="20577"/>
          <ac:spMkLst>
            <pc:docMk/>
            <pc:sldMk cId="3205466602" sldId="291"/>
            <ac:spMk id="5" creationId="{4D255D6D-2662-482A-BA53-9A31D5C4ED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26.05.2023</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26.05.2023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29</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a:t>Click icon to add picture</a:t>
            </a:r>
            <a:endParaRPr lang="ru-RU"/>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59374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3384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a:t>Click to edit Master title style</a:t>
            </a:r>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8867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7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a:t>Click to edit Master title style</a:t>
            </a:r>
          </a:p>
        </p:txBody>
      </p:sp>
    </p:spTree>
    <p:extLst>
      <p:ext uri="{BB962C8B-B14F-4D97-AF65-F5344CB8AC3E}">
        <p14:creationId xmlns:p14="http://schemas.microsoft.com/office/powerpoint/2010/main" val="4236564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2139704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08661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81056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02 Content_3 colum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46D6285-06A8-4297-915D-0A280359C280}"/>
              </a:ext>
            </a:extLst>
          </p:cNvPr>
          <p:cNvSpPr>
            <a:spLocks noGrp="1"/>
          </p:cNvSpPr>
          <p:nvPr>
            <p:ph type="pic" sz="quarter" idx="10" hasCustomPrompt="1"/>
          </p:nvPr>
        </p:nvSpPr>
        <p:spPr>
          <a:xfrm>
            <a:off x="1" y="0"/>
            <a:ext cx="12192000" cy="6858000"/>
          </a:xfrm>
        </p:spPr>
        <p:txBody>
          <a:bodyPr vert="horz" lIns="91440" tIns="45720" rIns="91440" bIns="45720" rtlCol="0" anchor="ctr" anchorCtr="1">
            <a:normAutofit/>
          </a:bodyPr>
          <a:lstStyle>
            <a:lvl1pPr>
              <a:defRPr lang="en-GB" sz="2400">
                <a:solidFill>
                  <a:schemeClr val="tx1"/>
                </a:solidFill>
              </a:defRPr>
            </a:lvl1pPr>
          </a:lstStyle>
          <a:p>
            <a:pPr marL="0" lvl="0" indent="0">
              <a:buNone/>
            </a:pPr>
            <a:r>
              <a:rPr lang="en-US" noProof="0" dirty="0"/>
              <a:t>Insert Image</a:t>
            </a:r>
          </a:p>
        </p:txBody>
      </p:sp>
      <p:sp>
        <p:nvSpPr>
          <p:cNvPr id="14" name="Text Placeholder 12">
            <a:extLst>
              <a:ext uri="{FF2B5EF4-FFF2-40B4-BE49-F238E27FC236}">
                <a16:creationId xmlns:a16="http://schemas.microsoft.com/office/drawing/2014/main" id="{C7F0E85E-786D-44FC-A9C8-8853277D7C38}"/>
              </a:ext>
            </a:extLst>
          </p:cNvPr>
          <p:cNvSpPr>
            <a:spLocks noGrp="1"/>
          </p:cNvSpPr>
          <p:nvPr>
            <p:ph type="body" sz="quarter" idx="12"/>
          </p:nvPr>
        </p:nvSpPr>
        <p:spPr>
          <a:xfrm>
            <a:off x="3888842"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3" name="Text Placeholder 12">
            <a:extLst>
              <a:ext uri="{FF2B5EF4-FFF2-40B4-BE49-F238E27FC236}">
                <a16:creationId xmlns:a16="http://schemas.microsoft.com/office/drawing/2014/main" id="{B48BA177-B717-42B2-884C-04576C20342D}"/>
              </a:ext>
            </a:extLst>
          </p:cNvPr>
          <p:cNvSpPr>
            <a:spLocks noGrp="1"/>
          </p:cNvSpPr>
          <p:nvPr>
            <p:ph type="body" sz="quarter" idx="11"/>
          </p:nvPr>
        </p:nvSpPr>
        <p:spPr>
          <a:xfrm>
            <a:off x="647700"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2" name="Title 1">
            <a:extLst>
              <a:ext uri="{FF2B5EF4-FFF2-40B4-BE49-F238E27FC236}">
                <a16:creationId xmlns:a16="http://schemas.microsoft.com/office/drawing/2014/main" id="{2558FCDE-8F3F-4E83-B550-DF944B424F78}"/>
              </a:ext>
            </a:extLst>
          </p:cNvPr>
          <p:cNvSpPr>
            <a:spLocks noGrp="1"/>
          </p:cNvSpPr>
          <p:nvPr>
            <p:ph type="title"/>
          </p:nvPr>
        </p:nvSpPr>
        <p:spPr>
          <a:xfrm>
            <a:off x="633186" y="557439"/>
            <a:ext cx="10206264" cy="830997"/>
          </a:xfrm>
        </p:spPr>
        <p:txBody>
          <a:bodyPr vert="horz" wrap="square" lIns="0" tIns="45720" rIns="91440" bIns="45720" rtlCol="0" anchor="t">
            <a:noAutofit/>
          </a:bodyPr>
          <a:lstStyle>
            <a:lvl1pPr>
              <a:defRPr lang="en-GB" sz="2400">
                <a:solidFill>
                  <a:schemeClr val="bg1">
                    <a:lumMod val="95000"/>
                  </a:schemeClr>
                </a:solidFill>
                <a:latin typeface="Corbel" panose="020B0503020204020204" pitchFamily="34" charset="0"/>
              </a:defRPr>
            </a:lvl1pPr>
          </a:lstStyle>
          <a:p>
            <a:pPr lvl="0">
              <a:lnSpc>
                <a:spcPct val="100000"/>
              </a:lnSpc>
            </a:pPr>
            <a:r>
              <a:rPr lang="en-US" noProof="0"/>
              <a:t>Click to edit Master title style</a:t>
            </a:r>
          </a:p>
        </p:txBody>
      </p:sp>
      <p:sp>
        <p:nvSpPr>
          <p:cNvPr id="16" name="Content Placeholder 15">
            <a:extLst>
              <a:ext uri="{FF2B5EF4-FFF2-40B4-BE49-F238E27FC236}">
                <a16:creationId xmlns:a16="http://schemas.microsoft.com/office/drawing/2014/main" id="{C1ABB07C-6957-412E-9A87-72242AA3EE85}"/>
              </a:ext>
            </a:extLst>
          </p:cNvPr>
          <p:cNvSpPr>
            <a:spLocks noGrp="1"/>
          </p:cNvSpPr>
          <p:nvPr>
            <p:ph sz="quarter" idx="13" hasCustomPrompt="1"/>
          </p:nvPr>
        </p:nvSpPr>
        <p:spPr>
          <a:xfrm>
            <a:off x="1562100"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7" name="Content Placeholder 15">
            <a:extLst>
              <a:ext uri="{FF2B5EF4-FFF2-40B4-BE49-F238E27FC236}">
                <a16:creationId xmlns:a16="http://schemas.microsoft.com/office/drawing/2014/main" id="{6DF8CB66-232E-4CE3-96FC-CE37C74994E1}"/>
              </a:ext>
            </a:extLst>
          </p:cNvPr>
          <p:cNvSpPr>
            <a:spLocks noGrp="1"/>
          </p:cNvSpPr>
          <p:nvPr>
            <p:ph sz="quarter" idx="14" hasCustomPrompt="1"/>
          </p:nvPr>
        </p:nvSpPr>
        <p:spPr>
          <a:xfrm>
            <a:off x="4803242"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8" name="Text Placeholder 12">
            <a:extLst>
              <a:ext uri="{FF2B5EF4-FFF2-40B4-BE49-F238E27FC236}">
                <a16:creationId xmlns:a16="http://schemas.microsoft.com/office/drawing/2014/main" id="{DEF523FD-B1FC-40A7-93AA-389CB38E17C0}"/>
              </a:ext>
            </a:extLst>
          </p:cNvPr>
          <p:cNvSpPr>
            <a:spLocks noGrp="1"/>
          </p:cNvSpPr>
          <p:nvPr>
            <p:ph type="body" sz="quarter" idx="15"/>
          </p:nvPr>
        </p:nvSpPr>
        <p:spPr>
          <a:xfrm>
            <a:off x="7129985" y="2717803"/>
            <a:ext cx="2377440" cy="3368675"/>
          </a:xfrm>
        </p:spPr>
        <p:txBody>
          <a:bodyPr vert="horz" wrap="square" lIns="0" tIns="45720" rIns="0" bIns="45720" rtlCol="0" anchor="t">
            <a:noAutofit/>
          </a:bodyPr>
          <a:lstStyle>
            <a:lvl1pPr marL="0" indent="0">
              <a:buNone/>
              <a:defRPr lang="en-US" sz="1400" dirty="0" smtClean="0">
                <a:solidFill>
                  <a:schemeClr val="bg1">
                    <a:lumMod val="95000"/>
                  </a:schemeClr>
                </a:solidFill>
                <a:latin typeface="+mn-lt"/>
                <a:ea typeface="+mj-ea"/>
                <a:cs typeface="+mj-cs"/>
              </a:defRPr>
            </a:lvl1pPr>
          </a:lstStyle>
          <a:p>
            <a:pPr marL="57150" lvl="0" indent="-285750">
              <a:lnSpc>
                <a:spcPct val="100000"/>
              </a:lnSpc>
              <a:spcBef>
                <a:spcPct val="0"/>
              </a:spcBef>
            </a:pPr>
            <a:r>
              <a:rPr lang="en-US" noProof="0"/>
              <a:t>Click to edit Master text styles</a:t>
            </a:r>
          </a:p>
        </p:txBody>
      </p:sp>
      <p:sp>
        <p:nvSpPr>
          <p:cNvPr id="10" name="Content Placeholder 15">
            <a:extLst>
              <a:ext uri="{FF2B5EF4-FFF2-40B4-BE49-F238E27FC236}">
                <a16:creationId xmlns:a16="http://schemas.microsoft.com/office/drawing/2014/main" id="{B60C8CC8-C869-4395-B389-D76DF4A56AA1}"/>
              </a:ext>
            </a:extLst>
          </p:cNvPr>
          <p:cNvSpPr>
            <a:spLocks noGrp="1"/>
          </p:cNvSpPr>
          <p:nvPr>
            <p:ph sz="quarter" idx="16" hasCustomPrompt="1"/>
          </p:nvPr>
        </p:nvSpPr>
        <p:spPr>
          <a:xfrm>
            <a:off x="8044385" y="1981200"/>
            <a:ext cx="548640" cy="548640"/>
          </a:xfrm>
        </p:spPr>
        <p:txBody>
          <a:bodyPr lIns="0" tIns="0" rIns="0" bIns="0" anchor="ctr">
            <a:noAutofit/>
          </a:bodyPr>
          <a:lstStyle>
            <a:lvl1pPr marL="0" indent="0" algn="ctr">
              <a:buNone/>
              <a:defRPr sz="1400">
                <a:solidFill>
                  <a:schemeClr val="bg1">
                    <a:lumMod val="95000"/>
                  </a:schemeClr>
                </a:solidFill>
              </a:defRPr>
            </a:lvl1pPr>
          </a:lstStyle>
          <a:p>
            <a:pPr lvl="0"/>
            <a:r>
              <a:rPr lang="en-US" noProof="0"/>
              <a:t>Icon</a:t>
            </a:r>
          </a:p>
        </p:txBody>
      </p:sp>
      <p:sp>
        <p:nvSpPr>
          <p:cNvPr id="11" name="Slide Number Placeholder 7">
            <a:extLst>
              <a:ext uri="{FF2B5EF4-FFF2-40B4-BE49-F238E27FC236}">
                <a16:creationId xmlns:a16="http://schemas.microsoft.com/office/drawing/2014/main" id="{E10AF5F6-7B7D-4CE6-A1D0-2F46804D3CE7}"/>
              </a:ext>
            </a:extLst>
          </p:cNvPr>
          <p:cNvSpPr>
            <a:spLocks noGrp="1"/>
          </p:cNvSpPr>
          <p:nvPr>
            <p:ph type="sldNum" sz="quarter" idx="4"/>
          </p:nvPr>
        </p:nvSpPr>
        <p:spPr>
          <a:xfrm>
            <a:off x="11091210" y="6189345"/>
            <a:ext cx="600974" cy="395243"/>
          </a:xfrm>
          <a:prstGeom prst="rect">
            <a:avLst/>
          </a:prstGeom>
        </p:spPr>
        <p:txBody>
          <a:bodyPr vert="horz" lIns="0" tIns="0" rIns="0" bIns="0" rtlCol="0" anchor="ctr"/>
          <a:lstStyle>
            <a:lvl1pPr>
              <a:defRPr lang="en-GB" sz="1200" smtClean="0">
                <a:solidFill>
                  <a:schemeClr val="bg1"/>
                </a:solidFill>
              </a:defRPr>
            </a:lvl1pPr>
          </a:lstStyle>
          <a:p>
            <a:pPr algn="ctr"/>
            <a:fld id="{817179DE-9BF3-494C-804F-0C7C90AC8700}" type="slidenum">
              <a:rPr lang="en-US" noProof="0" smtClean="0"/>
              <a:pPr algn="ctr"/>
              <a:t>‹#›</a:t>
            </a:fld>
            <a:endParaRPr lang="en-US" noProof="0" dirty="0"/>
          </a:p>
        </p:txBody>
      </p:sp>
    </p:spTree>
    <p:extLst>
      <p:ext uri="{BB962C8B-B14F-4D97-AF65-F5344CB8AC3E}">
        <p14:creationId xmlns:p14="http://schemas.microsoft.com/office/powerpoint/2010/main" val="41204796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2791077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Section Header with Image">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AAF32A0B-D38A-4E4A-BD5E-94B671296508}"/>
              </a:ext>
            </a:extLst>
          </p:cNvPr>
          <p:cNvSpPr>
            <a:spLocks noGrp="1"/>
          </p:cNvSpPr>
          <p:nvPr>
            <p:ph type="pic" sz="quarter" idx="10" hasCustomPrompt="1"/>
          </p:nvPr>
        </p:nvSpPr>
        <p:spPr>
          <a:xfrm>
            <a:off x="-2" y="0"/>
            <a:ext cx="12192001" cy="6858000"/>
          </a:xfrm>
        </p:spPr>
        <p:txBody>
          <a:bodyPr anchor="ctr" anchorCtr="1">
            <a:normAutofit/>
          </a:bodyPr>
          <a:lstStyle>
            <a:lvl1pPr marL="0" indent="0">
              <a:buNone/>
              <a:defRPr sz="2400">
                <a:solidFill>
                  <a:schemeClr val="tx1"/>
                </a:solidFill>
              </a:defRPr>
            </a:lvl1pPr>
          </a:lstStyle>
          <a:p>
            <a:r>
              <a:rPr lang="en-US" noProof="0" dirty="0"/>
              <a:t>Insert Image</a:t>
            </a:r>
          </a:p>
        </p:txBody>
      </p:sp>
      <p:sp>
        <p:nvSpPr>
          <p:cNvPr id="2" name="Title 1">
            <a:extLst>
              <a:ext uri="{FF2B5EF4-FFF2-40B4-BE49-F238E27FC236}">
                <a16:creationId xmlns:a16="http://schemas.microsoft.com/office/drawing/2014/main" id="{2DCD3B46-48AB-439D-A981-D3596F977592}"/>
              </a:ext>
            </a:extLst>
          </p:cNvPr>
          <p:cNvSpPr>
            <a:spLocks noGrp="1"/>
          </p:cNvSpPr>
          <p:nvPr>
            <p:ph type="title"/>
          </p:nvPr>
        </p:nvSpPr>
        <p:spPr>
          <a:xfrm>
            <a:off x="4590288" y="2313432"/>
            <a:ext cx="6592824" cy="2852737"/>
          </a:xfrm>
        </p:spPr>
        <p:txBody>
          <a:bodyPr vert="horz" lIns="91440" tIns="45720" rIns="91440" bIns="45720" rtlCol="0" anchor="b">
            <a:noAutofit/>
          </a:bodyPr>
          <a:lstStyle>
            <a:lvl1pPr>
              <a:defRPr lang="en-GB" sz="6000" dirty="0">
                <a:solidFill>
                  <a:schemeClr val="bg1"/>
                </a:solidFill>
              </a:defRPr>
            </a:lvl1pPr>
          </a:lstStyle>
          <a:p>
            <a:pPr lvl="0"/>
            <a:r>
              <a:rPr lang="en-US" noProof="0"/>
              <a:t>Click to edit Master title style</a:t>
            </a:r>
          </a:p>
        </p:txBody>
      </p:sp>
      <p:sp>
        <p:nvSpPr>
          <p:cNvPr id="3" name="Text Placeholder 2">
            <a:extLst>
              <a:ext uri="{FF2B5EF4-FFF2-40B4-BE49-F238E27FC236}">
                <a16:creationId xmlns:a16="http://schemas.microsoft.com/office/drawing/2014/main" id="{2728D712-0D13-4ECD-9BEB-B8EE651FF63F}"/>
              </a:ext>
            </a:extLst>
          </p:cNvPr>
          <p:cNvSpPr>
            <a:spLocks noGrp="1"/>
          </p:cNvSpPr>
          <p:nvPr>
            <p:ph type="body" idx="1"/>
          </p:nvPr>
        </p:nvSpPr>
        <p:spPr>
          <a:xfrm>
            <a:off x="4590288" y="5193792"/>
            <a:ext cx="6592824" cy="978408"/>
          </a:xfrm>
        </p:spPr>
        <p:txBody>
          <a:bodyPr vert="horz" lIns="91440" tIns="45720" rIns="91440" bIns="45720" rtlCol="0">
            <a:noAutofit/>
          </a:bodyPr>
          <a:lstStyle>
            <a:lvl1pPr marL="0" indent="0">
              <a:buNone/>
              <a:defRPr lang="en-US" sz="1600">
                <a:solidFill>
                  <a:schemeClr val="bg1"/>
                </a:solidFill>
              </a:defRPr>
            </a:lvl1pPr>
          </a:lstStyle>
          <a:p>
            <a:pPr marL="228600" lvl="0" indent="-228600"/>
            <a:r>
              <a:rPr lang="en-US" noProof="0"/>
              <a:t>Click to edit Master text styles</a:t>
            </a:r>
          </a:p>
        </p:txBody>
      </p:sp>
    </p:spTree>
    <p:extLst>
      <p:ext uri="{BB962C8B-B14F-4D97-AF65-F5344CB8AC3E}">
        <p14:creationId xmlns:p14="http://schemas.microsoft.com/office/powerpoint/2010/main" val="23189232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13676062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209767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a:t>Click to 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18802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a:t>Click to 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a:t>Click to 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280862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682737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BE8D45D-1E08-4F59-96CC-EA53D7CA6AB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8E968353-82DA-42A2-88B6-AEFCF124AF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642753" y="1474969"/>
            <a:ext cx="4395258" cy="676275"/>
          </a:xfrm>
        </p:spPr>
        <p:txBody>
          <a:bodyPr anchor="b">
            <a:normAutofit/>
          </a:bodyPr>
          <a:lstStyle>
            <a:lvl1pPr algn="l">
              <a:defRPr sz="4000"/>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5649889" y="2592569"/>
            <a:ext cx="5630885" cy="70167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26385"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6126386"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6126410"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6126411"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8065899"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8065900"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8065924"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8065925"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10005413" y="3719427"/>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10005414" y="3990708"/>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10005438" y="4451492"/>
            <a:ext cx="1597889" cy="365125"/>
          </a:xfrm>
        </p:spPr>
        <p:txBody>
          <a:bodyPr anchor="b" anchorCtr="0">
            <a:normAutofit/>
          </a:bodyPr>
          <a:lstStyle>
            <a:lvl1pPr marL="0" indent="0">
              <a:buNone/>
              <a:defRPr sz="18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10005439" y="4722773"/>
            <a:ext cx="1597889" cy="365125"/>
          </a:xfrm>
        </p:spPr>
        <p:txBody>
          <a:bodyPr>
            <a:normAutofit/>
          </a:bodyPr>
          <a:lstStyle>
            <a:lvl1pPr marL="0" indent="0">
              <a:spcBef>
                <a:spcPts val="600"/>
              </a:spcBef>
              <a:buClr>
                <a:schemeClr val="accent3"/>
              </a:buClr>
              <a:buNone/>
              <a:defRPr sz="1400" b="1" i="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911225" y="908050"/>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chart</a:t>
            </a:r>
            <a:endParaRPr lang="ru-RU" dirty="0"/>
          </a:p>
        </p:txBody>
      </p:sp>
      <p:grpSp>
        <p:nvGrpSpPr>
          <p:cNvPr id="41" name="Graphic 39">
            <a:extLst>
              <a:ext uri="{FF2B5EF4-FFF2-40B4-BE49-F238E27FC236}">
                <a16:creationId xmlns:a16="http://schemas.microsoft.com/office/drawing/2014/main" id="{D0A213E0-4DC9-4F6A-98B8-21DE9AE2D9B0}"/>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24312820-32BB-4DFC-B775-2031DE03F33E}"/>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F9B4581F-B122-40B8-BE37-64894A713B38}"/>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C7CF8C75-A610-43BA-923F-335A6051357D}"/>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56793F9B-5B71-414E-9CB2-2B76F8308871}"/>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9807DE94-0E8D-4E1B-A7D2-E0F91AF2E54C}"/>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BC592BA-C191-49B5-8F41-8E14CFFDAC4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0">
            <a:extLst>
              <a:ext uri="{FF2B5EF4-FFF2-40B4-BE49-F238E27FC236}">
                <a16:creationId xmlns:a16="http://schemas.microsoft.com/office/drawing/2014/main" id="{33AA43FA-C2DC-406C-BFE6-A2A804112236}"/>
              </a:ext>
            </a:extLst>
          </p:cNvPr>
          <p:cNvSpPr/>
          <p:nvPr/>
        </p:nvSpPr>
        <p:spPr>
          <a:xfrm>
            <a:off x="5731819" y="2267879"/>
            <a:ext cx="3016875" cy="165305"/>
          </a:xfrm>
          <a:custGeom>
            <a:avLst/>
            <a:gdLst>
              <a:gd name="connsiteX0" fmla="*/ 2957222 w 3016875"/>
              <a:gd name="connsiteY0" fmla="*/ 159503 h 165304"/>
              <a:gd name="connsiteX1" fmla="*/ 71329 w 3016875"/>
              <a:gd name="connsiteY1" fmla="*/ 159503 h 165304"/>
              <a:gd name="connsiteX2" fmla="*/ 9059 w 3016875"/>
              <a:gd name="connsiteY2" fmla="*/ 84480 h 165304"/>
              <a:gd name="connsiteX3" fmla="*/ 9059 w 3016875"/>
              <a:gd name="connsiteY3" fmla="*/ 84480 h 165304"/>
              <a:gd name="connsiteX4" fmla="*/ 71329 w 3016875"/>
              <a:gd name="connsiteY4" fmla="*/ 10729 h 165304"/>
              <a:gd name="connsiteX5" fmla="*/ 2956149 w 3016875"/>
              <a:gd name="connsiteY5" fmla="*/ 10729 h 165304"/>
              <a:gd name="connsiteX6" fmla="*/ 3018419 w 3016875"/>
              <a:gd name="connsiteY6" fmla="*/ 84480 h 165304"/>
              <a:gd name="connsiteX7" fmla="*/ 3018419 w 3016875"/>
              <a:gd name="connsiteY7" fmla="*/ 84480 h 165304"/>
              <a:gd name="connsiteX8" fmla="*/ 2957222 w 3016875"/>
              <a:gd name="connsiteY8" fmla="*/ 159503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6875" h="165304">
                <a:moveTo>
                  <a:pt x="2957222" y="159503"/>
                </a:moveTo>
                <a:lnTo>
                  <a:pt x="71329" y="159503"/>
                </a:lnTo>
                <a:cubicBezTo>
                  <a:pt x="36973" y="159503"/>
                  <a:pt x="9059" y="125171"/>
                  <a:pt x="9059" y="84480"/>
                </a:cubicBezTo>
                <a:lnTo>
                  <a:pt x="9059" y="84480"/>
                </a:lnTo>
                <a:cubicBezTo>
                  <a:pt x="9059" y="43790"/>
                  <a:pt x="36973" y="10729"/>
                  <a:pt x="71329" y="10729"/>
                </a:cubicBezTo>
                <a:lnTo>
                  <a:pt x="2956149" y="10729"/>
                </a:lnTo>
                <a:cubicBezTo>
                  <a:pt x="2990505" y="10729"/>
                  <a:pt x="3018419" y="43790"/>
                  <a:pt x="3018419" y="84480"/>
                </a:cubicBezTo>
                <a:lnTo>
                  <a:pt x="3018419" y="84480"/>
                </a:lnTo>
                <a:cubicBezTo>
                  <a:pt x="3019492" y="125171"/>
                  <a:pt x="2991578" y="159503"/>
                  <a:pt x="2957222" y="159503"/>
                </a:cubicBezTo>
                <a:close/>
              </a:path>
            </a:pathLst>
          </a:custGeom>
          <a:gradFill>
            <a:gsLst>
              <a:gs pos="0">
                <a:schemeClr val="accent1"/>
              </a:gs>
              <a:gs pos="100000">
                <a:schemeClr val="accent3"/>
              </a:gs>
            </a:gsLst>
            <a:lin ang="0" scaled="1"/>
          </a:gradFill>
          <a:ln w="10716" cap="flat">
            <a:noFill/>
            <a:prstDash val="solid"/>
            <a:miter/>
          </a:ln>
        </p:spPr>
        <p:txBody>
          <a:bodyPr rtlCol="0" anchor="ctr"/>
          <a:lstStyle/>
          <a:p>
            <a:endParaRPr lang="ru-RU" dirty="0"/>
          </a:p>
        </p:txBody>
      </p:sp>
    </p:spTree>
    <p:extLst>
      <p:ext uri="{BB962C8B-B14F-4D97-AF65-F5344CB8AC3E}">
        <p14:creationId xmlns:p14="http://schemas.microsoft.com/office/powerpoint/2010/main" val="3040955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F21AF1E2-466C-487E-86AF-CA6FFFCA2720}"/>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53" name="Graphic 12">
            <a:extLst>
              <a:ext uri="{FF2B5EF4-FFF2-40B4-BE49-F238E27FC236}">
                <a16:creationId xmlns:a16="http://schemas.microsoft.com/office/drawing/2014/main" id="{531F1BC1-79BD-45BA-B27E-7A2C62A65EC9}"/>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11744" y="2134675"/>
            <a:ext cx="3403308" cy="676275"/>
          </a:xfrm>
        </p:spPr>
        <p:txBody>
          <a:bodyPr anchor="b">
            <a:normAutofit/>
          </a:bodyPr>
          <a:lstStyle>
            <a:lvl1pPr algn="l">
              <a:defRPr sz="4000"/>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09405" y="3252275"/>
            <a:ext cx="3396171" cy="1846732"/>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724400" y="1493214"/>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table</a:t>
            </a:r>
            <a:endParaRPr lang="ru-RU" dirty="0"/>
          </a:p>
        </p:txBody>
      </p:sp>
      <p:grpSp>
        <p:nvGrpSpPr>
          <p:cNvPr id="45" name="Graphic 39">
            <a:extLst>
              <a:ext uri="{FF2B5EF4-FFF2-40B4-BE49-F238E27FC236}">
                <a16:creationId xmlns:a16="http://schemas.microsoft.com/office/drawing/2014/main" id="{2B29CFAD-7DFA-43C8-BC78-F666303C4A65}"/>
              </a:ext>
            </a:extLst>
          </p:cNvPr>
          <p:cNvGrpSpPr/>
          <p:nvPr userDrawn="1"/>
        </p:nvGrpSpPr>
        <p:grpSpPr>
          <a:xfrm flipH="1">
            <a:off x="-3477" y="0"/>
            <a:ext cx="2188800" cy="1933794"/>
            <a:chOff x="10003200" y="0"/>
            <a:chExt cx="2188800" cy="1933794"/>
          </a:xfrm>
        </p:grpSpPr>
        <p:sp>
          <p:nvSpPr>
            <p:cNvPr id="46" name="Freeform: Shape 45">
              <a:extLst>
                <a:ext uri="{FF2B5EF4-FFF2-40B4-BE49-F238E27FC236}">
                  <a16:creationId xmlns:a16="http://schemas.microsoft.com/office/drawing/2014/main" id="{7709766F-07C2-47E0-94AE-482595B63D17}"/>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29F02ED7-2803-4FC7-8D17-DB9AF81B2257}"/>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8" name="Freeform: Shape 47">
              <a:extLst>
                <a:ext uri="{FF2B5EF4-FFF2-40B4-BE49-F238E27FC236}">
                  <a16:creationId xmlns:a16="http://schemas.microsoft.com/office/drawing/2014/main" id="{6715C276-3245-4E87-976F-10DC35AF0E89}"/>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9" name="Freeform: Shape 48">
              <a:extLst>
                <a:ext uri="{FF2B5EF4-FFF2-40B4-BE49-F238E27FC236}">
                  <a16:creationId xmlns:a16="http://schemas.microsoft.com/office/drawing/2014/main" id="{4D4F9402-D548-4465-B31D-5C89E49D8F2D}"/>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50" name="Freeform: Shape 49">
              <a:extLst>
                <a:ext uri="{FF2B5EF4-FFF2-40B4-BE49-F238E27FC236}">
                  <a16:creationId xmlns:a16="http://schemas.microsoft.com/office/drawing/2014/main" id="{64C16800-96DF-4B5C-B15B-EB27E1475EB3}"/>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51" name="Freeform: Shape 50">
              <a:extLst>
                <a:ext uri="{FF2B5EF4-FFF2-40B4-BE49-F238E27FC236}">
                  <a16:creationId xmlns:a16="http://schemas.microsoft.com/office/drawing/2014/main" id="{AE9DBF7F-0A02-4C85-A28D-3C88C66B3486}"/>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3" name="Graphic 54">
            <a:extLst>
              <a:ext uri="{FF2B5EF4-FFF2-40B4-BE49-F238E27FC236}">
                <a16:creationId xmlns:a16="http://schemas.microsoft.com/office/drawing/2014/main" id="{A1820133-6B1B-4297-8A79-2E89B2C7199B}"/>
              </a:ext>
            </a:extLst>
          </p:cNvPr>
          <p:cNvSpPr/>
          <p:nvPr/>
        </p:nvSpPr>
        <p:spPr>
          <a:xfrm>
            <a:off x="895660" y="2912161"/>
            <a:ext cx="2781900" cy="165305"/>
          </a:xfrm>
          <a:custGeom>
            <a:avLst/>
            <a:gdLst>
              <a:gd name="connsiteX0" fmla="*/ 2726257 w 2781900"/>
              <a:gd name="connsiteY0" fmla="*/ 158686 h 165304"/>
              <a:gd name="connsiteX1" fmla="*/ 65137 w 2781900"/>
              <a:gd name="connsiteY1" fmla="*/ 158686 h 165304"/>
              <a:gd name="connsiteX2" fmla="*/ 7717 w 2781900"/>
              <a:gd name="connsiteY2" fmla="*/ 83663 h 165304"/>
              <a:gd name="connsiteX3" fmla="*/ 7717 w 2781900"/>
              <a:gd name="connsiteY3" fmla="*/ 83663 h 165304"/>
              <a:gd name="connsiteX4" fmla="*/ 65137 w 2781900"/>
              <a:gd name="connsiteY4" fmla="*/ 9911 h 165304"/>
              <a:gd name="connsiteX5" fmla="*/ 2725267 w 2781900"/>
              <a:gd name="connsiteY5" fmla="*/ 9911 h 165304"/>
              <a:gd name="connsiteX6" fmla="*/ 2782687 w 2781900"/>
              <a:gd name="connsiteY6" fmla="*/ 83663 h 165304"/>
              <a:gd name="connsiteX7" fmla="*/ 2782687 w 2781900"/>
              <a:gd name="connsiteY7" fmla="*/ 83663 h 165304"/>
              <a:gd name="connsiteX8" fmla="*/ 2726257 w 2781900"/>
              <a:gd name="connsiteY8" fmla="*/ 158686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900" h="165304">
                <a:moveTo>
                  <a:pt x="2726257" y="158686"/>
                </a:moveTo>
                <a:lnTo>
                  <a:pt x="65137" y="158686"/>
                </a:lnTo>
                <a:cubicBezTo>
                  <a:pt x="33457" y="158686"/>
                  <a:pt x="7717" y="124353"/>
                  <a:pt x="7717" y="83663"/>
                </a:cubicBezTo>
                <a:lnTo>
                  <a:pt x="7717" y="83663"/>
                </a:lnTo>
                <a:cubicBezTo>
                  <a:pt x="7717" y="42972"/>
                  <a:pt x="33457" y="9911"/>
                  <a:pt x="65137" y="9911"/>
                </a:cubicBezTo>
                <a:lnTo>
                  <a:pt x="2725267" y="9911"/>
                </a:lnTo>
                <a:cubicBezTo>
                  <a:pt x="2756947" y="9911"/>
                  <a:pt x="2782687" y="42972"/>
                  <a:pt x="2782687" y="83663"/>
                </a:cubicBezTo>
                <a:lnTo>
                  <a:pt x="2782687" y="83663"/>
                </a:lnTo>
                <a:cubicBezTo>
                  <a:pt x="2783677" y="124353"/>
                  <a:pt x="2757937" y="158686"/>
                  <a:pt x="2726257" y="158686"/>
                </a:cubicBezTo>
                <a:close/>
              </a:path>
            </a:pathLst>
          </a:custGeom>
          <a:gradFill>
            <a:gsLst>
              <a:gs pos="0">
                <a:schemeClr val="accent1"/>
              </a:gs>
              <a:gs pos="100000">
                <a:schemeClr val="accent3"/>
              </a:gs>
            </a:gsLst>
            <a:lin ang="0" scaled="1"/>
          </a:gradFill>
          <a:ln w="9899" cap="flat">
            <a:noFill/>
            <a:prstDash val="solid"/>
            <a:miter/>
          </a:ln>
        </p:spPr>
        <p:txBody>
          <a:bodyPr rtlCol="0" anchor="ctr"/>
          <a:lstStyle/>
          <a:p>
            <a:endParaRPr lang="ru-RU" dirty="0"/>
          </a:p>
        </p:txBody>
      </p:sp>
    </p:spTree>
    <p:extLst>
      <p:ext uri="{BB962C8B-B14F-4D97-AF65-F5344CB8AC3E}">
        <p14:creationId xmlns:p14="http://schemas.microsoft.com/office/powerpoint/2010/main" val="1336220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a:t>Click to 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310698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247324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ru-RU" dirty="0"/>
              <a:t>MM.DD.20XX</a:t>
            </a:r>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bg1"/>
                </a:solidFill>
              </a:defRPr>
            </a:lvl1pPr>
          </a:lstStyle>
          <a:p>
            <a:fld id="{D495E168-DA5E-4888-8D8A-92B118324C14}" type="slidenum">
              <a:rPr lang="ru-RU" smtClean="0"/>
              <a:pPr/>
              <a:t>‹#›</a:t>
            </a:fld>
            <a:endParaRPr lang="ru-RU"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accent1"/>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49" r:id="rId2"/>
    <p:sldLayoutId id="2147483650" r:id="rId3"/>
    <p:sldLayoutId id="2147483660" r:id="rId4"/>
    <p:sldLayoutId id="2147483651" r:id="rId5"/>
    <p:sldLayoutId id="2147483661" r:id="rId6"/>
    <p:sldLayoutId id="2147483662" r:id="rId7"/>
    <p:sldLayoutId id="2147483652" r:id="rId8"/>
    <p:sldLayoutId id="2147483663" r:id="rId9"/>
    <p:sldLayoutId id="2147483665" r:id="rId10"/>
    <p:sldLayoutId id="2147483667" r:id="rId11"/>
    <p:sldLayoutId id="2147483668" r:id="rId12"/>
    <p:sldLayoutId id="2147483669" r:id="rId13"/>
    <p:sldLayoutId id="2147483670" r:id="rId14"/>
    <p:sldLayoutId id="2147483671" r:id="rId15"/>
    <p:sldLayoutId id="2147483673" r:id="rId16"/>
    <p:sldLayoutId id="2147483674" r:id="rId17"/>
    <p:sldLayoutId id="2147483664" r:id="rId18"/>
    <p:sldLayoutId id="2147483672" r:id="rId19"/>
    <p:sldLayoutId id="2147483675" r:id="rId20"/>
    <p:sldLayoutId id="2147483676" r:id="rId21"/>
    <p:sldLayoutId id="2147483677" r:id="rId22"/>
    <p:sldLayoutId id="2147483678" r:id="rId23"/>
    <p:sldLayoutId id="2147483679" r:id="rId24"/>
    <p:sldLayoutId id="2147483680" r:id="rId25"/>
    <p:sldLayoutId id="2147483681" r:id="rId26"/>
  </p:sldLayoutIdLst>
  <p:hf hd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www.tutorialspoint.com/" TargetMode="External"/><Relationship Id="rId7" Type="http://schemas.openxmlformats.org/officeDocument/2006/relationships/image" Target="../media/image39.jpg"/><Relationship Id="rId2" Type="http://schemas.openxmlformats.org/officeDocument/2006/relationships/hyperlink" Target="http://www.nevonprojects.com/" TargetMode="External"/><Relationship Id="rId1" Type="http://schemas.openxmlformats.org/officeDocument/2006/relationships/slideLayout" Target="../slideLayouts/slideLayout21.xml"/><Relationship Id="rId6" Type="http://schemas.openxmlformats.org/officeDocument/2006/relationships/hyperlink" Target="http://www.studentprojectguide.com/" TargetMode="External"/><Relationship Id="rId5" Type="http://schemas.openxmlformats.org/officeDocument/2006/relationships/hyperlink" Target="http://www.w3schools.com/" TargetMode="External"/><Relationship Id="rId4" Type="http://schemas.openxmlformats.org/officeDocument/2006/relationships/hyperlink" Target="http://www.geeksforgeeks.or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a:xfrm>
            <a:off x="-303477" y="1457430"/>
            <a:ext cx="5690680" cy="1517356"/>
          </a:xfrm>
        </p:spPr>
        <p:txBody>
          <a:bodyPr/>
          <a:lstStyle/>
          <a:p>
            <a:pPr algn="ctr"/>
            <a:r>
              <a:rPr lang="en-US" sz="2800" b="1" kern="0" dirty="0">
                <a:solidFill>
                  <a:schemeClr val="tx1"/>
                </a:solidFill>
                <a:effectLst/>
                <a:latin typeface="Calibri" panose="020F0502020204030204" pitchFamily="34" charset="0"/>
                <a:ea typeface="Calibri" panose="020F0502020204030204" pitchFamily="34" charset="0"/>
              </a:rPr>
              <a:t>M</a:t>
            </a:r>
            <a:r>
              <a:rPr lang="en-US" sz="2800" b="1" kern="0" spc="80" dirty="0">
                <a:solidFill>
                  <a:schemeClr val="tx1"/>
                </a:solidFill>
                <a:effectLst/>
                <a:latin typeface="Calibri" panose="020F0502020204030204" pitchFamily="34" charset="0"/>
                <a:ea typeface="Calibri" panose="020F0502020204030204" pitchFamily="34" charset="0"/>
              </a:rPr>
              <a:t> A J O R </a:t>
            </a:r>
            <a:r>
              <a:rPr lang="en-US" sz="2800" b="1" kern="0" spc="80" dirty="0">
                <a:solidFill>
                  <a:schemeClr val="tx1"/>
                </a:solidFill>
                <a:latin typeface="Calibri" panose="020F0502020204030204" pitchFamily="34" charset="0"/>
                <a:ea typeface="Calibri" panose="020F0502020204030204" pitchFamily="34" charset="0"/>
              </a:rPr>
              <a:t>- </a:t>
            </a:r>
            <a:r>
              <a:rPr lang="en-US" sz="2800" b="1" kern="0" dirty="0">
                <a:solidFill>
                  <a:schemeClr val="tx1"/>
                </a:solidFill>
                <a:effectLst/>
                <a:latin typeface="Calibri" panose="020F0502020204030204" pitchFamily="34" charset="0"/>
                <a:ea typeface="Calibri" panose="020F0502020204030204" pitchFamily="34" charset="0"/>
              </a:rPr>
              <a:t>P</a:t>
            </a:r>
            <a:r>
              <a:rPr lang="en-US" sz="2800" b="1" kern="0" spc="85" dirty="0">
                <a:solidFill>
                  <a:schemeClr val="tx1"/>
                </a:solidFill>
                <a:effectLst/>
                <a:latin typeface="Calibri" panose="020F0502020204030204" pitchFamily="34" charset="0"/>
                <a:ea typeface="Calibri" panose="020F0502020204030204" pitchFamily="34" charset="0"/>
              </a:rPr>
              <a:t> </a:t>
            </a:r>
            <a:r>
              <a:rPr lang="en-US" sz="2800" b="1" kern="0" dirty="0">
                <a:solidFill>
                  <a:schemeClr val="tx1"/>
                </a:solidFill>
                <a:effectLst/>
                <a:latin typeface="Calibri" panose="020F0502020204030204" pitchFamily="34" charset="0"/>
                <a:ea typeface="Calibri" panose="020F0502020204030204" pitchFamily="34" charset="0"/>
              </a:rPr>
              <a:t>R</a:t>
            </a:r>
            <a:r>
              <a:rPr lang="en-US" sz="2800" b="1" kern="0" spc="105" dirty="0">
                <a:solidFill>
                  <a:schemeClr val="tx1"/>
                </a:solidFill>
                <a:effectLst/>
                <a:latin typeface="Calibri" panose="020F0502020204030204" pitchFamily="34" charset="0"/>
                <a:ea typeface="Calibri" panose="020F0502020204030204" pitchFamily="34" charset="0"/>
              </a:rPr>
              <a:t> </a:t>
            </a:r>
            <a:r>
              <a:rPr lang="en-US" sz="2800" b="1" kern="0" dirty="0">
                <a:solidFill>
                  <a:schemeClr val="tx1"/>
                </a:solidFill>
                <a:effectLst/>
                <a:latin typeface="Calibri" panose="020F0502020204030204" pitchFamily="34" charset="0"/>
                <a:ea typeface="Calibri" panose="020F0502020204030204" pitchFamily="34" charset="0"/>
              </a:rPr>
              <a:t>O</a:t>
            </a:r>
            <a:r>
              <a:rPr lang="en-US" sz="2800" b="1" kern="0" spc="90" dirty="0">
                <a:solidFill>
                  <a:schemeClr val="tx1"/>
                </a:solidFill>
                <a:effectLst/>
                <a:latin typeface="Calibri" panose="020F0502020204030204" pitchFamily="34" charset="0"/>
                <a:ea typeface="Calibri" panose="020F0502020204030204" pitchFamily="34" charset="0"/>
              </a:rPr>
              <a:t> </a:t>
            </a:r>
            <a:r>
              <a:rPr lang="en-US" sz="2800" b="1" kern="0" dirty="0">
                <a:solidFill>
                  <a:schemeClr val="tx1"/>
                </a:solidFill>
                <a:effectLst/>
                <a:latin typeface="Calibri" panose="020F0502020204030204" pitchFamily="34" charset="0"/>
                <a:ea typeface="Calibri" panose="020F0502020204030204" pitchFamily="34" charset="0"/>
              </a:rPr>
              <a:t>J</a:t>
            </a:r>
            <a:r>
              <a:rPr lang="en-US" sz="2800" b="1" kern="0" spc="110" dirty="0">
                <a:solidFill>
                  <a:schemeClr val="tx1"/>
                </a:solidFill>
                <a:effectLst/>
                <a:latin typeface="Calibri" panose="020F0502020204030204" pitchFamily="34" charset="0"/>
                <a:ea typeface="Calibri" panose="020F0502020204030204" pitchFamily="34" charset="0"/>
              </a:rPr>
              <a:t> </a:t>
            </a:r>
            <a:r>
              <a:rPr lang="en-US" sz="2800" b="1" kern="0" dirty="0">
                <a:solidFill>
                  <a:schemeClr val="tx1"/>
                </a:solidFill>
                <a:effectLst/>
                <a:latin typeface="Calibri" panose="020F0502020204030204" pitchFamily="34" charset="0"/>
                <a:ea typeface="Calibri" panose="020F0502020204030204" pitchFamily="34" charset="0"/>
              </a:rPr>
              <a:t>E</a:t>
            </a:r>
            <a:r>
              <a:rPr lang="en-US" sz="2800" b="1" kern="0" spc="100" dirty="0">
                <a:solidFill>
                  <a:schemeClr val="tx1"/>
                </a:solidFill>
                <a:effectLst/>
                <a:latin typeface="Calibri" panose="020F0502020204030204" pitchFamily="34" charset="0"/>
                <a:ea typeface="Calibri" panose="020F0502020204030204" pitchFamily="34" charset="0"/>
              </a:rPr>
              <a:t> </a:t>
            </a:r>
            <a:r>
              <a:rPr lang="en-US" sz="2800" b="1" kern="0" dirty="0">
                <a:solidFill>
                  <a:schemeClr val="tx1"/>
                </a:solidFill>
                <a:effectLst/>
                <a:latin typeface="Calibri" panose="020F0502020204030204" pitchFamily="34" charset="0"/>
                <a:ea typeface="Calibri" panose="020F0502020204030204" pitchFamily="34" charset="0"/>
              </a:rPr>
              <a:t>C T  ON   </a:t>
            </a:r>
            <a:br>
              <a:rPr lang="en-US" sz="2800" b="1" kern="0" dirty="0">
                <a:solidFill>
                  <a:schemeClr val="tx1"/>
                </a:solidFill>
                <a:effectLst/>
                <a:latin typeface="Calibri" panose="020F0502020204030204" pitchFamily="34" charset="0"/>
                <a:ea typeface="Calibri" panose="020F0502020204030204" pitchFamily="34" charset="0"/>
              </a:rPr>
            </a:br>
            <a:br>
              <a:rPr lang="en-US" sz="2800" b="1" kern="0" dirty="0">
                <a:solidFill>
                  <a:schemeClr val="tx1"/>
                </a:solidFill>
                <a:effectLst/>
                <a:latin typeface="Calibri" panose="020F0502020204030204" pitchFamily="34" charset="0"/>
                <a:ea typeface="Calibri" panose="020F0502020204030204" pitchFamily="34" charset="0"/>
              </a:rPr>
            </a:br>
            <a:r>
              <a:rPr lang="en-US" sz="2800" b="1" kern="0" dirty="0">
                <a:solidFill>
                  <a:schemeClr val="tx1"/>
                </a:solidFill>
                <a:effectLst/>
                <a:latin typeface="Calibri" panose="020F0502020204030204" pitchFamily="34" charset="0"/>
                <a:ea typeface="Calibri" panose="020F0502020204030204" pitchFamily="34" charset="0"/>
              </a:rPr>
              <a:t> </a:t>
            </a:r>
            <a:r>
              <a:rPr lang="en-IN" sz="2800" b="1" i="1" dirty="0">
                <a:ln w="9525" cap="flat" cmpd="sng" algn="ctr">
                  <a:solidFill>
                    <a:srgbClr val="FFFFFF"/>
                  </a:solidFill>
                  <a:prstDash val="solid"/>
                  <a:round/>
                </a:ln>
                <a:solidFill>
                  <a:schemeClr val="tx1"/>
                </a:solidFill>
                <a:effectLst>
                  <a:outerShdw blurRad="12700" dist="38100" dir="2700000" algn="tl">
                    <a:schemeClr val="bg1">
                      <a:lumMod val="50000"/>
                    </a:schemeClr>
                  </a:outerShdw>
                </a:effectLst>
                <a:latin typeface="Georgia" panose="02040502050405020303" pitchFamily="18" charset="0"/>
                <a:ea typeface="Calibri" panose="020F0502020204030204" pitchFamily="34" charset="0"/>
                <a:cs typeface="Times New Roman" panose="02020603050405020304" pitchFamily="18" charset="0"/>
              </a:rPr>
              <a:t>‘</a:t>
            </a:r>
            <a:r>
              <a:rPr lang="en-GB" sz="2800" i="1" dirty="0">
                <a:ln w="9525" cap="flat" cmpd="sng" algn="ctr">
                  <a:solidFill>
                    <a:srgbClr val="FFFFFF"/>
                  </a:solidFill>
                  <a:prstDash val="solid"/>
                  <a:round/>
                </a:ln>
                <a:solidFill>
                  <a:schemeClr val="tx1"/>
                </a:solidFill>
                <a:effectLst>
                  <a:outerShdw blurRad="12700" dist="38100" dir="2700000" algn="tl">
                    <a:schemeClr val="bg1">
                      <a:lumMod val="50000"/>
                    </a:schemeClr>
                  </a:outerShdw>
                </a:effectLst>
                <a:latin typeface="Georgia" panose="02040502050405020303" pitchFamily="18" charset="0"/>
                <a:ea typeface="Calibri" panose="020F0502020204030204" pitchFamily="34" charset="0"/>
                <a:cs typeface="Times New Roman" panose="02020603050405020304" pitchFamily="18" charset="0"/>
              </a:rPr>
              <a:t>JAVA &amp; CLOUDE</a:t>
            </a:r>
            <a:r>
              <a:rPr lang="en-IN" sz="2800" b="1" i="1" dirty="0">
                <a:ln w="22225">
                  <a:solidFill>
                    <a:schemeClr val="accent2"/>
                  </a:solidFill>
                  <a:prstDash val="solid"/>
                </a:ln>
                <a:solidFill>
                  <a:schemeClr val="accent2">
                    <a:lumMod val="40000"/>
                    <a:lumOff val="60000"/>
                  </a:schemeClr>
                </a:solidFill>
                <a:latin typeface="Georgia" panose="02040502050405020303" pitchFamily="18" charset="0"/>
                <a:ea typeface="Calibri" panose="020F0502020204030204" pitchFamily="34" charset="0"/>
                <a:cs typeface="Times New Roman" panose="02020603050405020304" pitchFamily="18" charset="0"/>
              </a:rPr>
              <a:t>’</a:t>
            </a:r>
            <a:endParaRPr lang="ru-RU" sz="2800"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a:xfrm>
            <a:off x="-126460" y="3883215"/>
            <a:ext cx="5028615" cy="846283"/>
          </a:xfrm>
        </p:spPr>
        <p:txBody>
          <a:bodyPr>
            <a:normAutofit fontScale="92500" lnSpcReduction="20000"/>
          </a:bodyPr>
          <a:lstStyle/>
          <a:p>
            <a:pPr algn="ctr"/>
            <a:r>
              <a:rPr lang="en-US" i="1" dirty="0">
                <a:solidFill>
                  <a:schemeClr val="tx1"/>
                </a:solidFill>
                <a:effectLst>
                  <a:outerShdw blurRad="38100" dist="38100" dir="2700000" algn="tl">
                    <a:srgbClr val="000000">
                      <a:alpha val="43137"/>
                    </a:srgbClr>
                  </a:outerShdw>
                </a:effectLst>
                <a:latin typeface="Georgia" panose="02040502050405020303" pitchFamily="18" charset="0"/>
              </a:rPr>
              <a:t>I</a:t>
            </a:r>
            <a:r>
              <a:rPr lang="en-IN" i="1" dirty="0" err="1">
                <a:solidFill>
                  <a:schemeClr val="tx1"/>
                </a:solidFill>
                <a:effectLst>
                  <a:outerShdw blurRad="38100" dist="38100" dir="2700000" algn="tl">
                    <a:srgbClr val="000000">
                      <a:alpha val="43137"/>
                    </a:srgbClr>
                  </a:outerShdw>
                </a:effectLst>
                <a:latin typeface="Georgia" panose="02040502050405020303" pitchFamily="18" charset="0"/>
              </a:rPr>
              <a:t>nvoice</a:t>
            </a:r>
            <a:r>
              <a:rPr lang="en-IN" i="1" dirty="0">
                <a:solidFill>
                  <a:schemeClr val="tx1"/>
                </a:solidFill>
                <a:effectLst>
                  <a:outerShdw blurRad="38100" dist="38100" dir="2700000" algn="tl">
                    <a:srgbClr val="000000">
                      <a:alpha val="43137"/>
                    </a:srgbClr>
                  </a:outerShdw>
                </a:effectLst>
                <a:latin typeface="Georgia" panose="02040502050405020303" pitchFamily="18" charset="0"/>
              </a:rPr>
              <a:t> </a:t>
            </a:r>
            <a:r>
              <a:rPr lang="en-US" i="1" dirty="0">
                <a:solidFill>
                  <a:schemeClr val="tx1"/>
                </a:solidFill>
                <a:effectLst>
                  <a:outerShdw blurRad="38100" dist="38100" dir="2700000" algn="tl">
                    <a:srgbClr val="000000">
                      <a:alpha val="43137"/>
                    </a:srgbClr>
                  </a:outerShdw>
                </a:effectLst>
                <a:latin typeface="Georgia" panose="02040502050405020303" pitchFamily="18" charset="0"/>
              </a:rPr>
              <a:t>management </a:t>
            </a:r>
          </a:p>
          <a:p>
            <a:pPr algn="ctr"/>
            <a:r>
              <a:rPr lang="en-US" i="1" dirty="0">
                <a:solidFill>
                  <a:schemeClr val="tx1"/>
                </a:solidFill>
                <a:effectLst>
                  <a:outerShdw blurRad="38100" dist="38100" dir="2700000" algn="tl">
                    <a:srgbClr val="000000">
                      <a:alpha val="43137"/>
                    </a:srgbClr>
                  </a:outerShdw>
                </a:effectLst>
                <a:latin typeface="Georgia" panose="02040502050405020303" pitchFamily="18" charset="0"/>
              </a:rPr>
              <a:t>System</a:t>
            </a:r>
            <a:endParaRPr lang="ru-RU" i="1" dirty="0">
              <a:solidFill>
                <a:schemeClr val="tx1"/>
              </a:solidFill>
              <a:effectLst>
                <a:outerShdw blurRad="38100" dist="38100" dir="2700000" algn="tl">
                  <a:srgbClr val="000000">
                    <a:alpha val="43137"/>
                  </a:srgbClr>
                </a:outerShdw>
              </a:effectLst>
              <a:latin typeface="Georgia" panose="02040502050405020303" pitchFamily="18" charset="0"/>
            </a:endParaRPr>
          </a:p>
        </p:txBody>
      </p:sp>
      <p:pic>
        <p:nvPicPr>
          <p:cNvPr id="8" name="Picture Placeholder 7">
            <a:extLst>
              <a:ext uri="{FF2B5EF4-FFF2-40B4-BE49-F238E27FC236}">
                <a16:creationId xmlns:a16="http://schemas.microsoft.com/office/drawing/2014/main" id="{82F7E9EE-6B38-4D06-85DF-DC6DE0B6730D}"/>
              </a:ext>
            </a:extLst>
          </p:cNvPr>
          <p:cNvPicPr>
            <a:picLocks noGrp="1" noChangeAspect="1"/>
          </p:cNvPicPr>
          <p:nvPr>
            <p:ph type="pic" sz="quarter" idx="21"/>
          </p:nvPr>
        </p:nvPicPr>
        <p:blipFill>
          <a:blip r:embed="rId2"/>
          <a:srcRect l="10154" r="10154"/>
          <a:stretch>
            <a:fillRect/>
          </a:stretch>
        </p:blipFill>
        <p:spPr/>
      </p:pic>
    </p:spTree>
    <p:extLst>
      <p:ext uri="{BB962C8B-B14F-4D97-AF65-F5344CB8AC3E}">
        <p14:creationId xmlns:p14="http://schemas.microsoft.com/office/powerpoint/2010/main" val="1650012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10</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216160" y="174205"/>
            <a:ext cx="6788322"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b="1" i="1" dirty="0">
                <a:effectLst>
                  <a:outerShdw blurRad="38100" dist="38100" dir="2700000" algn="tl">
                    <a:srgbClr val="000000">
                      <a:alpha val="43137"/>
                    </a:srgbClr>
                  </a:outerShdw>
                </a:effectLst>
              </a:rPr>
              <a:t>Data Flow Diagram [ DFD ] </a:t>
            </a:r>
            <a:br>
              <a:rPr lang="en-US" sz="3200" dirty="0"/>
            </a:br>
            <a:br>
              <a:rPr lang="en-US" dirty="0"/>
            </a:br>
            <a:endParaRPr lang="en-US" dirty="0"/>
          </a:p>
        </p:txBody>
      </p:sp>
      <p:pic>
        <p:nvPicPr>
          <p:cNvPr id="2" name="Picture 1">
            <a:extLst>
              <a:ext uri="{FF2B5EF4-FFF2-40B4-BE49-F238E27FC236}">
                <a16:creationId xmlns:a16="http://schemas.microsoft.com/office/drawing/2014/main" id="{6B021ED4-D7F0-0FBF-9221-AE6A78E4D648}"/>
              </a:ext>
            </a:extLst>
          </p:cNvPr>
          <p:cNvPicPr>
            <a:picLocks noChangeAspect="1"/>
          </p:cNvPicPr>
          <p:nvPr/>
        </p:nvPicPr>
        <p:blipFill rotWithShape="1">
          <a:blip r:embed="rId2">
            <a:extLst>
              <a:ext uri="{28A0092B-C50C-407E-A947-70E740481C1C}">
                <a14:useLocalDpi xmlns:a14="http://schemas.microsoft.com/office/drawing/2010/main" val="0"/>
              </a:ext>
            </a:extLst>
          </a:blip>
          <a:srcRect l="11581" t="20730" r="7472" b="14693"/>
          <a:stretch/>
        </p:blipFill>
        <p:spPr bwMode="auto">
          <a:xfrm>
            <a:off x="416997" y="1316354"/>
            <a:ext cx="9544126" cy="47582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228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11</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216160" y="174205"/>
            <a:ext cx="6788322"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b="1" i="1" dirty="0">
                <a:effectLst>
                  <a:outerShdw blurRad="38100" dist="38100" dir="2700000" algn="tl">
                    <a:srgbClr val="000000">
                      <a:alpha val="43137"/>
                    </a:srgbClr>
                  </a:outerShdw>
                </a:effectLst>
              </a:rPr>
              <a:t>Use Case Diagram </a:t>
            </a:r>
            <a:br>
              <a:rPr lang="en-US" sz="3200" dirty="0"/>
            </a:br>
            <a:br>
              <a:rPr lang="en-US" dirty="0"/>
            </a:br>
            <a:endParaRPr lang="en-US" dirty="0"/>
          </a:p>
        </p:txBody>
      </p:sp>
      <p:pic>
        <p:nvPicPr>
          <p:cNvPr id="2" name="Picture 1">
            <a:extLst>
              <a:ext uri="{FF2B5EF4-FFF2-40B4-BE49-F238E27FC236}">
                <a16:creationId xmlns:a16="http://schemas.microsoft.com/office/drawing/2014/main" id="{FE4F8D59-6186-F113-4058-E59EA76FF379}"/>
              </a:ext>
            </a:extLst>
          </p:cNvPr>
          <p:cNvPicPr>
            <a:picLocks noChangeAspect="1"/>
          </p:cNvPicPr>
          <p:nvPr/>
        </p:nvPicPr>
        <p:blipFill rotWithShape="1">
          <a:blip r:embed="rId2">
            <a:extLst>
              <a:ext uri="{28A0092B-C50C-407E-A947-70E740481C1C}">
                <a14:useLocalDpi xmlns:a14="http://schemas.microsoft.com/office/drawing/2010/main" val="0"/>
              </a:ext>
            </a:extLst>
          </a:blip>
          <a:srcRect l="26944" t="21775" r="28110" b="34974"/>
          <a:stretch/>
        </p:blipFill>
        <p:spPr bwMode="auto">
          <a:xfrm>
            <a:off x="1947031" y="1055937"/>
            <a:ext cx="6663690" cy="534924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09463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12</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597900" y="280737"/>
            <a:ext cx="6788322"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i="1" dirty="0">
                <a:effectLst>
                  <a:outerShdw blurRad="38100" dist="38100" dir="2700000" algn="tl">
                    <a:srgbClr val="000000">
                      <a:alpha val="43137"/>
                    </a:srgbClr>
                  </a:outerShdw>
                </a:effectLst>
              </a:rPr>
              <a:t>Login Page </a:t>
            </a:r>
            <a:br>
              <a:rPr lang="en-US" sz="3200" dirty="0"/>
            </a:br>
            <a:br>
              <a:rPr lang="en-US" dirty="0"/>
            </a:br>
            <a:endParaRPr lang="en-US" dirty="0"/>
          </a:p>
        </p:txBody>
      </p:sp>
      <p:pic>
        <p:nvPicPr>
          <p:cNvPr id="2" name="Picture 1">
            <a:extLst>
              <a:ext uri="{FF2B5EF4-FFF2-40B4-BE49-F238E27FC236}">
                <a16:creationId xmlns:a16="http://schemas.microsoft.com/office/drawing/2014/main" id="{937C6A8F-0844-7BE4-5C90-7D7E6B92B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943563"/>
            <a:ext cx="9328825" cy="5830199"/>
          </a:xfrm>
          <a:prstGeom prst="rect">
            <a:avLst/>
          </a:prstGeom>
        </p:spPr>
      </p:pic>
    </p:spTree>
    <p:extLst>
      <p:ext uri="{BB962C8B-B14F-4D97-AF65-F5344CB8AC3E}">
        <p14:creationId xmlns:p14="http://schemas.microsoft.com/office/powerpoint/2010/main" val="421226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13</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509123" y="254104"/>
            <a:ext cx="3693909" cy="46779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i="1" dirty="0">
                <a:effectLst>
                  <a:outerShdw blurRad="38100" dist="38100" dir="2700000" algn="tl">
                    <a:srgbClr val="000000">
                      <a:alpha val="43137"/>
                    </a:srgbClr>
                  </a:outerShdw>
                </a:effectLst>
              </a:rPr>
              <a:t>Sign in Page</a:t>
            </a:r>
            <a:br>
              <a:rPr lang="en-US" sz="3200" dirty="0"/>
            </a:br>
            <a:br>
              <a:rPr lang="en-US" dirty="0"/>
            </a:br>
            <a:endParaRPr lang="en-US" dirty="0"/>
          </a:p>
        </p:txBody>
      </p:sp>
      <p:pic>
        <p:nvPicPr>
          <p:cNvPr id="2" name="Picture 1">
            <a:extLst>
              <a:ext uri="{FF2B5EF4-FFF2-40B4-BE49-F238E27FC236}">
                <a16:creationId xmlns:a16="http://schemas.microsoft.com/office/drawing/2014/main" id="{7F08F023-F511-1138-E724-349E1D6ED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123" y="797669"/>
            <a:ext cx="9448186" cy="5904689"/>
          </a:xfrm>
          <a:prstGeom prst="rect">
            <a:avLst/>
          </a:prstGeom>
        </p:spPr>
      </p:pic>
    </p:spTree>
    <p:extLst>
      <p:ext uri="{BB962C8B-B14F-4D97-AF65-F5344CB8AC3E}">
        <p14:creationId xmlns:p14="http://schemas.microsoft.com/office/powerpoint/2010/main" val="3485985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14</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917494" y="209715"/>
            <a:ext cx="5788105" cy="720727"/>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i="1" dirty="0">
                <a:latin typeface="Georgia" panose="02040502050405020303" pitchFamily="18" charset="0"/>
              </a:rPr>
              <a:t>Home Page</a:t>
            </a:r>
          </a:p>
        </p:txBody>
      </p:sp>
      <p:pic>
        <p:nvPicPr>
          <p:cNvPr id="2" name="Picture 1">
            <a:extLst>
              <a:ext uri="{FF2B5EF4-FFF2-40B4-BE49-F238E27FC236}">
                <a16:creationId xmlns:a16="http://schemas.microsoft.com/office/drawing/2014/main" id="{7EECEBF7-337B-D6C5-1D0F-89868B98F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037" y="1004468"/>
            <a:ext cx="9111723" cy="5694621"/>
          </a:xfrm>
          <a:prstGeom prst="rect">
            <a:avLst/>
          </a:prstGeom>
        </p:spPr>
      </p:pic>
    </p:spTree>
    <p:extLst>
      <p:ext uri="{BB962C8B-B14F-4D97-AF65-F5344CB8AC3E}">
        <p14:creationId xmlns:p14="http://schemas.microsoft.com/office/powerpoint/2010/main" val="3386494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15</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544634" y="76551"/>
            <a:ext cx="6788322"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About Page</a:t>
            </a:r>
          </a:p>
        </p:txBody>
      </p:sp>
      <p:pic>
        <p:nvPicPr>
          <p:cNvPr id="4" name="Picture 3">
            <a:extLst>
              <a:ext uri="{FF2B5EF4-FFF2-40B4-BE49-F238E27FC236}">
                <a16:creationId xmlns:a16="http://schemas.microsoft.com/office/drawing/2014/main" id="{AF7DCAF3-B2A8-F041-9B88-F4B4C656A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39" y="764453"/>
            <a:ext cx="9346191" cy="5840628"/>
          </a:xfrm>
          <a:prstGeom prst="rect">
            <a:avLst/>
          </a:prstGeom>
        </p:spPr>
      </p:pic>
    </p:spTree>
    <p:extLst>
      <p:ext uri="{BB962C8B-B14F-4D97-AF65-F5344CB8AC3E}">
        <p14:creationId xmlns:p14="http://schemas.microsoft.com/office/powerpoint/2010/main" val="3242751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16</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216160" y="174205"/>
            <a:ext cx="6788322"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i="1" dirty="0">
                <a:latin typeface="Georgia" panose="02040502050405020303" pitchFamily="18" charset="0"/>
              </a:rPr>
              <a:t>Invoice Page</a:t>
            </a:r>
            <a:br>
              <a:rPr lang="en-US" sz="3200" dirty="0"/>
            </a:br>
            <a:endParaRPr lang="en-US" dirty="0"/>
          </a:p>
        </p:txBody>
      </p:sp>
      <p:pic>
        <p:nvPicPr>
          <p:cNvPr id="2" name="Picture 1">
            <a:extLst>
              <a:ext uri="{FF2B5EF4-FFF2-40B4-BE49-F238E27FC236}">
                <a16:creationId xmlns:a16="http://schemas.microsoft.com/office/drawing/2014/main" id="{BD3185E3-2F51-4098-A6C5-CD4AE9075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60" y="923033"/>
            <a:ext cx="9715780" cy="5781160"/>
          </a:xfrm>
          <a:prstGeom prst="rect">
            <a:avLst/>
          </a:prstGeom>
        </p:spPr>
      </p:pic>
    </p:spTree>
    <p:extLst>
      <p:ext uri="{BB962C8B-B14F-4D97-AF65-F5344CB8AC3E}">
        <p14:creationId xmlns:p14="http://schemas.microsoft.com/office/powerpoint/2010/main" val="687243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17</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624533" y="103184"/>
            <a:ext cx="573144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Create Invoice Page</a:t>
            </a:r>
          </a:p>
        </p:txBody>
      </p:sp>
      <p:pic>
        <p:nvPicPr>
          <p:cNvPr id="7" name="Picture 6">
            <a:extLst>
              <a:ext uri="{FF2B5EF4-FFF2-40B4-BE49-F238E27FC236}">
                <a16:creationId xmlns:a16="http://schemas.microsoft.com/office/drawing/2014/main" id="{9F85B640-784A-3327-A4F6-5E40809343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33" y="789899"/>
            <a:ext cx="9354789" cy="5964917"/>
          </a:xfrm>
          <a:prstGeom prst="rect">
            <a:avLst/>
          </a:prstGeom>
        </p:spPr>
      </p:pic>
    </p:spTree>
    <p:extLst>
      <p:ext uri="{BB962C8B-B14F-4D97-AF65-F5344CB8AC3E}">
        <p14:creationId xmlns:p14="http://schemas.microsoft.com/office/powerpoint/2010/main" val="3353984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18</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642287" y="165328"/>
            <a:ext cx="694185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Product Page</a:t>
            </a:r>
          </a:p>
        </p:txBody>
      </p:sp>
      <p:pic>
        <p:nvPicPr>
          <p:cNvPr id="2" name="Picture 1">
            <a:extLst>
              <a:ext uri="{FF2B5EF4-FFF2-40B4-BE49-F238E27FC236}">
                <a16:creationId xmlns:a16="http://schemas.microsoft.com/office/drawing/2014/main" id="{45BB8A0A-F54D-2043-A152-36442350E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87" y="814764"/>
            <a:ext cx="9404482" cy="5975142"/>
          </a:xfrm>
          <a:prstGeom prst="rect">
            <a:avLst/>
          </a:prstGeom>
        </p:spPr>
      </p:pic>
    </p:spTree>
    <p:extLst>
      <p:ext uri="{BB962C8B-B14F-4D97-AF65-F5344CB8AC3E}">
        <p14:creationId xmlns:p14="http://schemas.microsoft.com/office/powerpoint/2010/main" val="2172151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19</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642287" y="165328"/>
            <a:ext cx="694185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Create Product </a:t>
            </a:r>
          </a:p>
        </p:txBody>
      </p:sp>
      <p:pic>
        <p:nvPicPr>
          <p:cNvPr id="2" name="Picture 1">
            <a:extLst>
              <a:ext uri="{FF2B5EF4-FFF2-40B4-BE49-F238E27FC236}">
                <a16:creationId xmlns:a16="http://schemas.microsoft.com/office/drawing/2014/main" id="{72F8B2B7-094C-D8FD-0312-421B28B5A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87" y="895031"/>
            <a:ext cx="9385851" cy="5885147"/>
          </a:xfrm>
          <a:prstGeom prst="rect">
            <a:avLst/>
          </a:prstGeom>
        </p:spPr>
      </p:pic>
    </p:spTree>
    <p:extLst>
      <p:ext uri="{BB962C8B-B14F-4D97-AF65-F5344CB8AC3E}">
        <p14:creationId xmlns:p14="http://schemas.microsoft.com/office/powerpoint/2010/main" val="3416836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a:xfrm>
            <a:off x="6428232" y="2160835"/>
            <a:ext cx="5991398" cy="2080012"/>
          </a:xfrm>
        </p:spPr>
        <p:txBody>
          <a:bodyPr/>
          <a:lstStyle/>
          <a:p>
            <a:pPr marR="668020">
              <a:spcBef>
                <a:spcPts val="400"/>
              </a:spcBef>
              <a:spcAft>
                <a:spcPts val="0"/>
              </a:spcAft>
              <a:tabLst>
                <a:tab pos="3547110" algn="l"/>
              </a:tabLst>
            </a:pPr>
            <a:r>
              <a:rPr lang="en-US" sz="2000" b="0" cap="none"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onsolas" panose="020B0609020204030204" pitchFamily="49" charset="0"/>
                <a:cs typeface="Consolas" panose="020B0609020204030204" pitchFamily="49" charset="0"/>
              </a:rPr>
              <a:t>Submitted by :</a:t>
            </a:r>
            <a:br>
              <a:rPr lang="en-US" sz="2000" b="0" cap="none"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onsolas" panose="020B0609020204030204" pitchFamily="49" charset="0"/>
                <a:cs typeface="Consolas" panose="020B0609020204030204" pitchFamily="49" charset="0"/>
              </a:rPr>
            </a:br>
            <a:br>
              <a:rPr lang="en-US" sz="2000" b="0" cap="none"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onsolas" panose="020B0609020204030204" pitchFamily="49" charset="0"/>
                <a:cs typeface="Consolas" panose="020B0609020204030204" pitchFamily="49" charset="0"/>
              </a:rPr>
            </a:br>
            <a:r>
              <a:rPr 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RIPAM KUNDU	14271021001</a:t>
            </a:r>
            <a:br>
              <a:rPr 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br>
              <a:rPr 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MRITANKA DEY	14271021003</a:t>
            </a:r>
            <a:br>
              <a:rPr 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br>
              <a:rPr 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br>
            <a:r>
              <a:rPr lang="en-US"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SOURADIP KUNDU  	14271021024</a:t>
            </a:r>
            <a:endParaRPr lang="en-US" sz="2000" b="0" cap="none"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a:xfrm>
            <a:off x="6096000" y="4830441"/>
            <a:ext cx="6361705" cy="545428"/>
          </a:xfrm>
        </p:spPr>
        <p:txBody>
          <a:bodyPr/>
          <a:lstStyle/>
          <a:p>
            <a:pPr>
              <a:lnSpc>
                <a:spcPct val="150000"/>
              </a:lnSpc>
            </a:pPr>
            <a:r>
              <a:rPr lang="en-GB" sz="1100" i="0" cap="none" dirty="0" err="1">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Meghnad</a:t>
            </a:r>
            <a:r>
              <a:rPr lang="en-GB" sz="1100" i="0" cap="none"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a:t>
            </a:r>
            <a:r>
              <a:rPr lang="en-GB" sz="1100" i="0" cap="none" dirty="0" err="1">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Saha</a:t>
            </a:r>
            <a:r>
              <a:rPr lang="en-GB" sz="1100" i="0" cap="none"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 Institute of Technology (MSIT), one of the pioneering Degree Engineering Colleges of Kolkata, is approved by AICTE and affiliated to WBUT. It began its journey on September 5, 2001</a:t>
            </a:r>
            <a:endParaRPr lang="en-US" sz="1100" cap="none"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8A3A583-24DF-40BB-8EC0-B05DEB1B8C26}"/>
              </a:ext>
            </a:extLst>
          </p:cNvPr>
          <p:cNvSpPr/>
          <p:nvPr/>
        </p:nvSpPr>
        <p:spPr>
          <a:xfrm>
            <a:off x="6428232" y="1042416"/>
            <a:ext cx="1975104" cy="1060704"/>
          </a:xfrm>
          <a:prstGeom prst="rect">
            <a:avLst/>
          </a:prstGeom>
          <a:solidFill>
            <a:schemeClr val="bg1"/>
          </a:solidFill>
          <a:ln w="12700" cap="flat">
            <a:noFill/>
            <a:prstDash val="solid"/>
            <a:miter/>
          </a:ln>
        </p:spPr>
        <p:txBody>
          <a:bodyPr rtlCol="0" anchor="ctr"/>
          <a:lstStyle/>
          <a:p>
            <a:pPr algn="l"/>
            <a:endParaRPr lang="en-IN" dirty="0"/>
          </a:p>
        </p:txBody>
      </p:sp>
      <p:sp>
        <p:nvSpPr>
          <p:cNvPr id="8" name="TextBox 7">
            <a:extLst>
              <a:ext uri="{FF2B5EF4-FFF2-40B4-BE49-F238E27FC236}">
                <a16:creationId xmlns:a16="http://schemas.microsoft.com/office/drawing/2014/main" id="{5F597DC7-EA68-453D-B7A0-95CCC34F8D58}"/>
              </a:ext>
            </a:extLst>
          </p:cNvPr>
          <p:cNvSpPr txBox="1"/>
          <p:nvPr/>
        </p:nvSpPr>
        <p:spPr>
          <a:xfrm>
            <a:off x="5500804" y="634645"/>
            <a:ext cx="6645841"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2147"/>
                </a:solidFill>
                <a:effectLst/>
                <a:latin typeface="Roboto" panose="02000000000000000000" pitchFamily="2" charset="0"/>
              </a:rPr>
              <a:t>Meghnad </a:t>
            </a:r>
            <a:r>
              <a:rPr kumimoji="0" lang="en-US" altLang="en-US" sz="2800" b="1" i="0" u="none" strike="noStrike" cap="none" normalizeH="0" baseline="0" dirty="0" err="1">
                <a:ln>
                  <a:noFill/>
                </a:ln>
                <a:solidFill>
                  <a:srgbClr val="002147"/>
                </a:solidFill>
                <a:effectLst/>
                <a:latin typeface="Roboto" panose="02000000000000000000" pitchFamily="2" charset="0"/>
              </a:rPr>
              <a:t>Saha</a:t>
            </a:r>
            <a:r>
              <a:rPr kumimoji="0" lang="en-US" altLang="en-US" sz="2800" b="1" i="0" u="none" strike="noStrike" cap="none" normalizeH="0" baseline="0" dirty="0">
                <a:ln>
                  <a:noFill/>
                </a:ln>
                <a:solidFill>
                  <a:srgbClr val="002147"/>
                </a:solidFill>
                <a:effectLst/>
                <a:latin typeface="Roboto" panose="02000000000000000000" pitchFamily="2" charset="0"/>
              </a:rPr>
              <a:t> Institute of Technology</a:t>
            </a:r>
          </a:p>
        </p:txBody>
      </p:sp>
      <p:pic>
        <p:nvPicPr>
          <p:cNvPr id="12" name="Picture Placeholder 11">
            <a:extLst>
              <a:ext uri="{FF2B5EF4-FFF2-40B4-BE49-F238E27FC236}">
                <a16:creationId xmlns:a16="http://schemas.microsoft.com/office/drawing/2014/main" id="{6623255B-6769-4BC4-8DD2-0299C5E384CD}"/>
              </a:ext>
            </a:extLst>
          </p:cNvPr>
          <p:cNvPicPr>
            <a:picLocks noGrp="1" noChangeAspect="1"/>
          </p:cNvPicPr>
          <p:nvPr>
            <p:ph type="pic" sz="quarter" idx="10"/>
          </p:nvPr>
        </p:nvPicPr>
        <p:blipFill>
          <a:blip r:embed="rId3"/>
          <a:srcRect l="16650" r="16650"/>
          <a:stretch>
            <a:fillRect/>
          </a:stretch>
        </p:blipFill>
        <p:spPr/>
      </p:pic>
      <p:pic>
        <p:nvPicPr>
          <p:cNvPr id="4" name="image2.png">
            <a:extLst>
              <a:ext uri="{FF2B5EF4-FFF2-40B4-BE49-F238E27FC236}">
                <a16:creationId xmlns:a16="http://schemas.microsoft.com/office/drawing/2014/main" id="{5C93D726-381B-6F0E-2C72-54DF982AE60C}"/>
              </a:ext>
            </a:extLst>
          </p:cNvPr>
          <p:cNvPicPr>
            <a:picLocks noChangeAspect="1"/>
          </p:cNvPicPr>
          <p:nvPr/>
        </p:nvPicPr>
        <p:blipFill>
          <a:blip r:embed="rId4" cstate="print"/>
          <a:stretch>
            <a:fillRect/>
          </a:stretch>
        </p:blipFill>
        <p:spPr>
          <a:xfrm>
            <a:off x="8594062" y="1177116"/>
            <a:ext cx="1365580" cy="1258236"/>
          </a:xfrm>
          <a:prstGeom prst="rect">
            <a:avLst/>
          </a:prstGeom>
        </p:spPr>
      </p:pic>
    </p:spTree>
    <p:extLst>
      <p:ext uri="{BB962C8B-B14F-4D97-AF65-F5344CB8AC3E}">
        <p14:creationId xmlns:p14="http://schemas.microsoft.com/office/powerpoint/2010/main" val="3737989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20</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642287" y="165328"/>
            <a:ext cx="694185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err="1"/>
              <a:t>Admin:Regestration</a:t>
            </a:r>
            <a:endParaRPr lang="en-US" dirty="0"/>
          </a:p>
        </p:txBody>
      </p:sp>
      <p:pic>
        <p:nvPicPr>
          <p:cNvPr id="5" name="Picture 4">
            <a:extLst>
              <a:ext uri="{FF2B5EF4-FFF2-40B4-BE49-F238E27FC236}">
                <a16:creationId xmlns:a16="http://schemas.microsoft.com/office/drawing/2014/main" id="{BE2DE8BC-9F24-4AAD-99C1-6040680E33FD}"/>
              </a:ext>
            </a:extLst>
          </p:cNvPr>
          <p:cNvPicPr>
            <a:picLocks noChangeAspect="1"/>
          </p:cNvPicPr>
          <p:nvPr/>
        </p:nvPicPr>
        <p:blipFill>
          <a:blip r:embed="rId2"/>
          <a:stretch>
            <a:fillRect/>
          </a:stretch>
        </p:blipFill>
        <p:spPr>
          <a:xfrm>
            <a:off x="385011" y="953608"/>
            <a:ext cx="10968789" cy="5739064"/>
          </a:xfrm>
          <a:prstGeom prst="rect">
            <a:avLst/>
          </a:prstGeom>
        </p:spPr>
      </p:pic>
    </p:spTree>
    <p:extLst>
      <p:ext uri="{BB962C8B-B14F-4D97-AF65-F5344CB8AC3E}">
        <p14:creationId xmlns:p14="http://schemas.microsoft.com/office/powerpoint/2010/main" val="489905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21</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642287" y="165328"/>
            <a:ext cx="694185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Customer Page</a:t>
            </a:r>
          </a:p>
        </p:txBody>
      </p:sp>
      <p:pic>
        <p:nvPicPr>
          <p:cNvPr id="2" name="Picture 1">
            <a:extLst>
              <a:ext uri="{FF2B5EF4-FFF2-40B4-BE49-F238E27FC236}">
                <a16:creationId xmlns:a16="http://schemas.microsoft.com/office/drawing/2014/main" id="{AB98FDE0-EB1D-3BFD-FA57-6C1B311AD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87" y="846392"/>
            <a:ext cx="9338292" cy="6011607"/>
          </a:xfrm>
          <a:prstGeom prst="rect">
            <a:avLst/>
          </a:prstGeom>
        </p:spPr>
      </p:pic>
    </p:spTree>
    <p:extLst>
      <p:ext uri="{BB962C8B-B14F-4D97-AF65-F5344CB8AC3E}">
        <p14:creationId xmlns:p14="http://schemas.microsoft.com/office/powerpoint/2010/main" val="2722827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22</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642287" y="165328"/>
            <a:ext cx="694185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Create Customer </a:t>
            </a:r>
          </a:p>
        </p:txBody>
      </p:sp>
      <p:pic>
        <p:nvPicPr>
          <p:cNvPr id="2" name="Picture 1">
            <a:extLst>
              <a:ext uri="{FF2B5EF4-FFF2-40B4-BE49-F238E27FC236}">
                <a16:creationId xmlns:a16="http://schemas.microsoft.com/office/drawing/2014/main" id="{73D94B5A-3339-ED1C-F46E-21B43B00F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87" y="914487"/>
            <a:ext cx="9328564" cy="5875419"/>
          </a:xfrm>
          <a:prstGeom prst="rect">
            <a:avLst/>
          </a:prstGeom>
        </p:spPr>
      </p:pic>
    </p:spTree>
    <p:extLst>
      <p:ext uri="{BB962C8B-B14F-4D97-AF65-F5344CB8AC3E}">
        <p14:creationId xmlns:p14="http://schemas.microsoft.com/office/powerpoint/2010/main" val="3698690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23</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642287" y="165328"/>
            <a:ext cx="694185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Calculate Total </a:t>
            </a:r>
          </a:p>
        </p:txBody>
      </p:sp>
      <p:pic>
        <p:nvPicPr>
          <p:cNvPr id="2" name="Picture 1">
            <a:extLst>
              <a:ext uri="{FF2B5EF4-FFF2-40B4-BE49-F238E27FC236}">
                <a16:creationId xmlns:a16="http://schemas.microsoft.com/office/drawing/2014/main" id="{9003490D-F8E7-5015-5146-EBAB8C895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909" y="839733"/>
            <a:ext cx="9194761" cy="6018267"/>
          </a:xfrm>
          <a:prstGeom prst="rect">
            <a:avLst/>
          </a:prstGeom>
        </p:spPr>
      </p:pic>
    </p:spTree>
    <p:extLst>
      <p:ext uri="{BB962C8B-B14F-4D97-AF65-F5344CB8AC3E}">
        <p14:creationId xmlns:p14="http://schemas.microsoft.com/office/powerpoint/2010/main" val="4063558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24</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642287" y="165328"/>
            <a:ext cx="694185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Database</a:t>
            </a:r>
          </a:p>
        </p:txBody>
      </p:sp>
      <p:pic>
        <p:nvPicPr>
          <p:cNvPr id="5" name="Picture 4">
            <a:extLst>
              <a:ext uri="{FF2B5EF4-FFF2-40B4-BE49-F238E27FC236}">
                <a16:creationId xmlns:a16="http://schemas.microsoft.com/office/drawing/2014/main" id="{6AB08E83-EFF4-5428-B846-25AA15D05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87" y="843024"/>
            <a:ext cx="9328564" cy="6014976"/>
          </a:xfrm>
          <a:prstGeom prst="rect">
            <a:avLst/>
          </a:prstGeom>
        </p:spPr>
      </p:pic>
    </p:spTree>
    <p:extLst>
      <p:ext uri="{BB962C8B-B14F-4D97-AF65-F5344CB8AC3E}">
        <p14:creationId xmlns:p14="http://schemas.microsoft.com/office/powerpoint/2010/main" val="3029588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99EBC88-1E14-418D-BFF3-C0B211B55FC9}"/>
              </a:ext>
            </a:extLst>
          </p:cNvPr>
          <p:cNvSpPr>
            <a:spLocks noGrp="1"/>
          </p:cNvSpPr>
          <p:nvPr>
            <p:ph type="sldNum" sz="quarter" idx="12"/>
          </p:nvPr>
        </p:nvSpPr>
        <p:spPr/>
        <p:txBody>
          <a:bodyPr/>
          <a:lstStyle/>
          <a:p>
            <a:fld id="{D495E168-DA5E-4888-8D8A-92B118324C14}" type="slidenum">
              <a:rPr lang="ru-RU" smtClean="0"/>
              <a:t>25</a:t>
            </a:fld>
            <a:endParaRPr lang="ru-RU" dirty="0"/>
          </a:p>
        </p:txBody>
      </p:sp>
      <p:sp>
        <p:nvSpPr>
          <p:cNvPr id="6" name="Title 1">
            <a:extLst>
              <a:ext uri="{FF2B5EF4-FFF2-40B4-BE49-F238E27FC236}">
                <a16:creationId xmlns:a16="http://schemas.microsoft.com/office/drawing/2014/main" id="{CFFFF8F8-BC19-4BC5-9303-2227CCAA69C9}"/>
              </a:ext>
            </a:extLst>
          </p:cNvPr>
          <p:cNvSpPr txBox="1">
            <a:spLocks/>
          </p:cNvSpPr>
          <p:nvPr/>
        </p:nvSpPr>
        <p:spPr>
          <a:xfrm>
            <a:off x="642287" y="165328"/>
            <a:ext cx="6941853"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dirty="0"/>
              <a:t>Customer Table </a:t>
            </a:r>
          </a:p>
        </p:txBody>
      </p:sp>
      <p:pic>
        <p:nvPicPr>
          <p:cNvPr id="2" name="Picture 1">
            <a:extLst>
              <a:ext uri="{FF2B5EF4-FFF2-40B4-BE49-F238E27FC236}">
                <a16:creationId xmlns:a16="http://schemas.microsoft.com/office/drawing/2014/main" id="{4F07A40E-A974-7BFD-9CDC-347B2AA03E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87" y="825756"/>
            <a:ext cx="9406385" cy="5866915"/>
          </a:xfrm>
          <a:prstGeom prst="rect">
            <a:avLst/>
          </a:prstGeom>
        </p:spPr>
      </p:pic>
    </p:spTree>
    <p:extLst>
      <p:ext uri="{BB962C8B-B14F-4D97-AF65-F5344CB8AC3E}">
        <p14:creationId xmlns:p14="http://schemas.microsoft.com/office/powerpoint/2010/main" val="3808607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a:xfrm>
            <a:off x="329764" y="996166"/>
            <a:ext cx="5440828" cy="685933"/>
          </a:xfrm>
        </p:spPr>
        <p:txBody>
          <a:bodyPr>
            <a:normAutofit/>
          </a:bodyPr>
          <a:lstStyle/>
          <a:p>
            <a:r>
              <a:rPr lang="en-US" sz="2200" b="1" i="1" dirty="0">
                <a:effectLst/>
                <a:latin typeface="Georgia" panose="02040502050405020303" pitchFamily="18" charset="0"/>
                <a:ea typeface="Calibri" panose="020F0502020204030204" pitchFamily="34" charset="0"/>
                <a:cs typeface="Times New Roman" panose="02020603050405020304" pitchFamily="18" charset="0"/>
              </a:rPr>
              <a:t>FUTURE SCOPE OF THE PROJECT</a:t>
            </a:r>
            <a:endParaRPr lang="ru-RU" dirty="0"/>
          </a:p>
        </p:txBody>
      </p:sp>
      <p:sp>
        <p:nvSpPr>
          <p:cNvPr id="3" name="Footer Placeholder 2">
            <a:extLst>
              <a:ext uri="{FF2B5EF4-FFF2-40B4-BE49-F238E27FC236}">
                <a16:creationId xmlns:a16="http://schemas.microsoft.com/office/drawing/2014/main" id="{56F8E1FB-FE5C-46BC-83C4-88721E70C4E1}"/>
              </a:ext>
            </a:extLst>
          </p:cNvPr>
          <p:cNvSpPr>
            <a:spLocks noGrp="1"/>
          </p:cNvSpPr>
          <p:nvPr>
            <p:ph type="ftr" sz="quarter" idx="11"/>
          </p:nvPr>
        </p:nvSpPr>
        <p:spPr>
          <a:xfrm>
            <a:off x="501571" y="6372128"/>
            <a:ext cx="3908793" cy="286125"/>
          </a:xfrm>
        </p:spPr>
        <p:txBody>
          <a:bodyPr/>
          <a:lstStyle/>
          <a:p>
            <a:r>
              <a:rPr lang="en-IN" sz="1400" i="1" dirty="0">
                <a:ln w="0"/>
                <a:solidFill>
                  <a:schemeClr val="tx1"/>
                </a:solidFill>
                <a:effectLst>
                  <a:outerShdw blurRad="38100" dist="19050" dir="2700000" algn="tl" rotWithShape="0">
                    <a:schemeClr val="dk1">
                      <a:alpha val="40000"/>
                    </a:schemeClr>
                  </a:outerShdw>
                </a:effectLst>
                <a:latin typeface="Georgia" panose="02040502050405020303" pitchFamily="18" charset="0"/>
                <a:ea typeface="Calibri" panose="020F0502020204030204" pitchFamily="34" charset="0"/>
                <a:cs typeface="Times New Roman" panose="02020603050405020304" pitchFamily="18" charset="0"/>
              </a:rPr>
              <a:t>Invoice </a:t>
            </a:r>
            <a:r>
              <a:rPr lang="en-US" sz="1400" i="1" dirty="0">
                <a:ln w="0"/>
                <a:solidFill>
                  <a:schemeClr val="tx1"/>
                </a:solidFill>
                <a:effectLst>
                  <a:outerShdw blurRad="38100" dist="19050" dir="2700000" algn="tl" rotWithShape="0">
                    <a:schemeClr val="dk1">
                      <a:alpha val="40000"/>
                    </a:schemeClr>
                  </a:outerShdw>
                </a:effectLst>
                <a:latin typeface="Georgia" panose="02040502050405020303" pitchFamily="18" charset="0"/>
                <a:ea typeface="Calibri" panose="020F0502020204030204" pitchFamily="34" charset="0"/>
                <a:cs typeface="Times New Roman" panose="02020603050405020304" pitchFamily="18" charset="0"/>
              </a:rPr>
              <a:t>management System</a:t>
            </a:r>
            <a:endParaRPr lang="ru-RU" sz="1400" dirty="0">
              <a:ln w="0"/>
              <a:solidFill>
                <a:schemeClr val="tx1"/>
              </a:solidFill>
              <a:effectLst>
                <a:outerShdw blurRad="38100" dist="19050" dir="2700000" algn="tl" rotWithShape="0">
                  <a:schemeClr val="dk1">
                    <a:alpha val="40000"/>
                  </a:schemeClr>
                </a:outerShdw>
              </a:effectLst>
            </a:endParaRPr>
          </a:p>
          <a:p>
            <a:endParaRPr lang="ru-RU" sz="1400" dirty="0"/>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26</a:t>
            </a:fld>
            <a:endParaRPr lang="ru-RU" dirty="0"/>
          </a:p>
        </p:txBody>
      </p:sp>
      <p:pic>
        <p:nvPicPr>
          <p:cNvPr id="16" name="Picture Placeholder 15">
            <a:extLst>
              <a:ext uri="{FF2B5EF4-FFF2-40B4-BE49-F238E27FC236}">
                <a16:creationId xmlns:a16="http://schemas.microsoft.com/office/drawing/2014/main" id="{98D4C8FB-411B-4CAE-8197-8F297C7352AC}"/>
              </a:ext>
            </a:extLst>
          </p:cNvPr>
          <p:cNvPicPr>
            <a:picLocks noGrp="1" noChangeAspect="1"/>
          </p:cNvPicPr>
          <p:nvPr>
            <p:ph type="pic" sz="quarter" idx="18"/>
          </p:nvPr>
        </p:nvPicPr>
        <p:blipFill>
          <a:blip r:embed="rId2"/>
          <a:srcRect t="2402" b="2402"/>
          <a:stretch>
            <a:fillRect/>
          </a:stretch>
        </p:blipFill>
        <p:spPr>
          <a:xfrm>
            <a:off x="6050106" y="996166"/>
            <a:ext cx="6421408" cy="3438427"/>
          </a:xfrm>
        </p:spPr>
      </p:pic>
      <p:sp>
        <p:nvSpPr>
          <p:cNvPr id="20" name="TextBox 19">
            <a:extLst>
              <a:ext uri="{FF2B5EF4-FFF2-40B4-BE49-F238E27FC236}">
                <a16:creationId xmlns:a16="http://schemas.microsoft.com/office/drawing/2014/main" id="{E3BCE84A-16B7-4F3C-908C-6AEB98A408B1}"/>
              </a:ext>
            </a:extLst>
          </p:cNvPr>
          <p:cNvSpPr txBox="1"/>
          <p:nvPr/>
        </p:nvSpPr>
        <p:spPr>
          <a:xfrm>
            <a:off x="329764" y="2207526"/>
            <a:ext cx="5720342" cy="4117987"/>
          </a:xfrm>
          <a:prstGeom prst="rect">
            <a:avLst/>
          </a:prstGeom>
          <a:noFill/>
        </p:spPr>
        <p:txBody>
          <a:bodyPr wrap="square">
            <a:spAutoFit/>
          </a:bodyPr>
          <a:lstStyle/>
          <a:p>
            <a:pPr marR="635" algn="just">
              <a:lnSpc>
                <a:spcPct val="107000"/>
              </a:lnSpc>
              <a:spcAft>
                <a:spcPts val="800"/>
              </a:spcAft>
            </a:pPr>
            <a:r>
              <a:rPr lang="en-US" sz="1300" dirty="0">
                <a:solidFill>
                  <a:srgbClr val="202124"/>
                </a:solidFill>
                <a:effectLst/>
                <a:latin typeface="Times New Roman" panose="02020603050405020304" pitchFamily="18" charset="0"/>
                <a:ea typeface="Calibri" panose="020F0502020204030204" pitchFamily="34" charset="0"/>
              </a:rPr>
              <a:t>The future scope and further enhancement of an invoice management system can be quite extensive, as technology continues to evolve and businesses seek more efficient ways to manage their invoicing processes. Here are some potential areas of improvement and future developments for an invoice management system:</a:t>
            </a:r>
            <a:endParaRPr lang="en-IN" sz="1300" dirty="0">
              <a:solidFill>
                <a:srgbClr val="000000"/>
              </a:solidFill>
              <a:effectLst/>
              <a:latin typeface="Calibri" panose="020F0502020204030204" pitchFamily="34" charset="0"/>
              <a:ea typeface="Calibri" panose="020F0502020204030204" pitchFamily="34" charset="0"/>
            </a:endParaRPr>
          </a:p>
          <a:p>
            <a:pPr marR="635" algn="just">
              <a:lnSpc>
                <a:spcPct val="107000"/>
              </a:lnSpc>
              <a:spcAft>
                <a:spcPts val="800"/>
              </a:spcAft>
            </a:pPr>
            <a:r>
              <a:rPr lang="en-US" sz="1300" dirty="0">
                <a:solidFill>
                  <a:srgbClr val="202124"/>
                </a:solidFill>
                <a:effectLst/>
                <a:latin typeface="Times New Roman" panose="02020603050405020304" pitchFamily="18" charset="0"/>
                <a:ea typeface="Calibri" panose="020F0502020204030204" pitchFamily="34" charset="0"/>
              </a:rPr>
              <a:t>One of the key areas of enhancement would be increasing automation and integrating the invoice management system with other systems and software used by businesses. This could include integrating with accounting software, customer relationship management (CRM) systems, and enterprise resource planning (ERP) systems to streamline the entire invoicing process and eliminate manual data entry.</a:t>
            </a:r>
            <a:endParaRPr lang="en-IN" sz="1300" dirty="0">
              <a:solidFill>
                <a:srgbClr val="000000"/>
              </a:solidFill>
              <a:effectLst/>
              <a:latin typeface="Calibri" panose="020F0502020204030204" pitchFamily="34" charset="0"/>
              <a:ea typeface="Calibri" panose="020F0502020204030204" pitchFamily="34" charset="0"/>
            </a:endParaRPr>
          </a:p>
          <a:p>
            <a:pPr marR="66675" indent="-6350" algn="just">
              <a:lnSpc>
                <a:spcPct val="107000"/>
              </a:lnSpc>
              <a:spcAft>
                <a:spcPts val="800"/>
              </a:spcAft>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future we would like to keep working on this project and make a new addition to provide users with more advanced features and more detailed information.</a:t>
            </a:r>
            <a:r>
              <a:rPr lang="en-US" sz="1300" dirty="0">
                <a:solidFill>
                  <a:srgbClr val="000000"/>
                </a:solidFill>
                <a:effectLst/>
                <a:latin typeface="Times New Roman" panose="02020603050405020304" pitchFamily="18" charset="0"/>
                <a:ea typeface="Calibri" panose="020F0502020204030204" pitchFamily="34" charset="0"/>
              </a:rPr>
              <a:t> We have set our sights on the following additions in future: - </a:t>
            </a:r>
            <a:endParaRPr lang="en-IN" sz="1300" dirty="0">
              <a:solidFill>
                <a:srgbClr val="000000"/>
              </a:solidFill>
              <a:effectLst/>
              <a:latin typeface="Calibri" panose="020F0502020204030204" pitchFamily="34" charset="0"/>
              <a:ea typeface="Calibri" panose="020F0502020204030204" pitchFamily="34" charset="0"/>
            </a:endParaRPr>
          </a:p>
          <a:p>
            <a:pPr marL="342900" marR="66675" lvl="0" indent="-342900" algn="just" fontAlgn="base">
              <a:lnSpc>
                <a:spcPct val="107000"/>
              </a:lnSpc>
              <a:spcAft>
                <a:spcPts val="800"/>
              </a:spcAft>
              <a:buClr>
                <a:srgbClr val="000000"/>
              </a:buClr>
              <a:buSzPts val="1800"/>
              <a:buFont typeface="+mj-lt"/>
              <a:buAutoNum type="arabicPeriod"/>
            </a:pPr>
            <a:r>
              <a:rPr lang="en-US" sz="1300"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Calibri" panose="020F0502020204030204" pitchFamily="34" charset="0"/>
              </a:rPr>
              <a:t>Forget password for admin and councilor.  </a:t>
            </a:r>
            <a:endParaRPr lang="en-IN" sz="13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342900" marR="66675" lvl="0" indent="-342900" algn="just" fontAlgn="base">
              <a:lnSpc>
                <a:spcPct val="107000"/>
              </a:lnSpc>
              <a:spcAft>
                <a:spcPts val="800"/>
              </a:spcAft>
              <a:buClr>
                <a:srgbClr val="000000"/>
              </a:buClr>
              <a:buSzPts val="1800"/>
              <a:buFont typeface="+mj-lt"/>
              <a:buAutoNum type="arabicPeriod"/>
            </a:pPr>
            <a:r>
              <a:rPr lang="en-US" sz="1300"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Calibri" panose="020F0502020204030204" pitchFamily="34" charset="0"/>
              </a:rPr>
              <a:t>Online payment process through debit and credit card. </a:t>
            </a:r>
            <a:endParaRPr lang="en-IN" sz="13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L="342900" marR="66675" lvl="0" indent="-342900" algn="just" fontAlgn="base">
              <a:lnSpc>
                <a:spcPct val="107000"/>
              </a:lnSpc>
              <a:spcAft>
                <a:spcPts val="800"/>
              </a:spcAft>
              <a:buClr>
                <a:srgbClr val="000000"/>
              </a:buClr>
              <a:buSzPts val="1800"/>
              <a:buFont typeface="+mj-lt"/>
              <a:buAutoNum type="arabicPeriod"/>
            </a:pPr>
            <a:r>
              <a:rPr lang="en-US" sz="1300"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Calibri" panose="020F0502020204030204" pitchFamily="34" charset="0"/>
              </a:rPr>
              <a:t>Auto mail will be sent to the user’s email-id when new user creates their ID. </a:t>
            </a:r>
            <a:endParaRPr lang="en-IN" sz="13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R="66675" indent="-6350" algn="just">
              <a:lnSpc>
                <a:spcPct val="107000"/>
              </a:lnSpc>
              <a:spcAft>
                <a:spcPts val="1075"/>
              </a:spcAft>
            </a:pPr>
            <a:endParaRPr lang="en-US" alt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3535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6910023" y="908050"/>
            <a:ext cx="5367794" cy="782638"/>
          </a:xfrm>
        </p:spPr>
        <p:txBody>
          <a:bodyPr>
            <a:normAutofit/>
          </a:bodyPr>
          <a:lstStyle/>
          <a:p>
            <a:r>
              <a:rPr lang="en-US" sz="2400" dirty="0"/>
              <a:t>Conclusion of the project</a:t>
            </a:r>
            <a:endParaRPr lang="ru-RU" sz="2400" dirty="0"/>
          </a:p>
        </p:txBody>
      </p:sp>
      <p:sp>
        <p:nvSpPr>
          <p:cNvPr id="6" name="Footer Placeholder 5">
            <a:extLst>
              <a:ext uri="{FF2B5EF4-FFF2-40B4-BE49-F238E27FC236}">
                <a16:creationId xmlns:a16="http://schemas.microsoft.com/office/drawing/2014/main" id="{983F41B9-CDD2-4DAB-9FE1-AA9A8E082060}"/>
              </a:ext>
            </a:extLst>
          </p:cNvPr>
          <p:cNvSpPr>
            <a:spLocks noGrp="1"/>
          </p:cNvSpPr>
          <p:nvPr>
            <p:ph type="ftr" sz="quarter" idx="11"/>
          </p:nvPr>
        </p:nvSpPr>
        <p:spPr>
          <a:xfrm>
            <a:off x="838200" y="5999381"/>
            <a:ext cx="3908793" cy="365125"/>
          </a:xfrm>
        </p:spPr>
        <p:txBody>
          <a:bodyPr/>
          <a:lstStyle/>
          <a:p>
            <a:r>
              <a:rPr lang="en-US" sz="1200" b="1" i="1" spc="5" dirty="0">
                <a:ln w="0"/>
                <a:solidFill>
                  <a:srgbClr val="000000"/>
                </a:solidFill>
                <a:latin typeface="Georgia" panose="02040502050405020303" pitchFamily="18" charset="0"/>
                <a:ea typeface="Calibri" panose="020F0502020204030204" pitchFamily="34" charset="0"/>
                <a:cs typeface="Times New Roman" panose="02020603050405020304" pitchFamily="18" charset="0"/>
              </a:rPr>
              <a:t>Invoice Management System</a:t>
            </a:r>
            <a:endParaRPr lang="ru-RU" sz="1200" dirty="0">
              <a:ln w="0"/>
              <a:solidFill>
                <a:schemeClr val="tx1"/>
              </a:solidFill>
              <a:effectLst>
                <a:outerShdw blurRad="38100" dist="19050" dir="2700000" algn="tl" rotWithShape="0">
                  <a:schemeClr val="dk1">
                    <a:alpha val="40000"/>
                  </a:schemeClr>
                </a:outerShdw>
              </a:effectLst>
            </a:endParaRP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27</a:t>
            </a:fld>
            <a:endParaRPr lang="ru-RU" dirty="0"/>
          </a:p>
        </p:txBody>
      </p:sp>
      <p:sp>
        <p:nvSpPr>
          <p:cNvPr id="13" name="Subtitle 11" descr="subtitle">
            <a:extLst>
              <a:ext uri="{FF2B5EF4-FFF2-40B4-BE49-F238E27FC236}">
                <a16:creationId xmlns:a16="http://schemas.microsoft.com/office/drawing/2014/main" id="{B867ECAB-FE1A-4026-820C-F8EE22FDC8DB}"/>
              </a:ext>
            </a:extLst>
          </p:cNvPr>
          <p:cNvSpPr txBox="1">
            <a:spLocks/>
          </p:cNvSpPr>
          <p:nvPr/>
        </p:nvSpPr>
        <p:spPr>
          <a:xfrm>
            <a:off x="6910023" y="1979719"/>
            <a:ext cx="5281977" cy="487828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en-US" sz="1200" dirty="0"/>
          </a:p>
        </p:txBody>
      </p:sp>
      <p:pic>
        <p:nvPicPr>
          <p:cNvPr id="10" name="Picture Placeholder 9">
            <a:extLst>
              <a:ext uri="{FF2B5EF4-FFF2-40B4-BE49-F238E27FC236}">
                <a16:creationId xmlns:a16="http://schemas.microsoft.com/office/drawing/2014/main" id="{1C2C889B-B1B4-4866-9E00-E69EFB4DDC89}"/>
              </a:ext>
            </a:extLst>
          </p:cNvPr>
          <p:cNvPicPr>
            <a:picLocks noGrp="1" noChangeAspect="1"/>
          </p:cNvPicPr>
          <p:nvPr>
            <p:ph type="pic" sz="quarter" idx="15"/>
          </p:nvPr>
        </p:nvPicPr>
        <p:blipFill>
          <a:blip r:embed="rId2"/>
          <a:srcRect l="27040" r="27040"/>
          <a:stretch>
            <a:fillRect/>
          </a:stretch>
        </p:blipFill>
        <p:spPr/>
      </p:pic>
      <p:sp>
        <p:nvSpPr>
          <p:cNvPr id="11" name="TextBox 10">
            <a:extLst>
              <a:ext uri="{FF2B5EF4-FFF2-40B4-BE49-F238E27FC236}">
                <a16:creationId xmlns:a16="http://schemas.microsoft.com/office/drawing/2014/main" id="{4AE4EC48-6B01-4CEF-A380-A7862BC10B64}"/>
              </a:ext>
            </a:extLst>
          </p:cNvPr>
          <p:cNvSpPr txBox="1"/>
          <p:nvPr/>
        </p:nvSpPr>
        <p:spPr>
          <a:xfrm>
            <a:off x="6276513" y="1948457"/>
            <a:ext cx="5584054" cy="3999685"/>
          </a:xfrm>
          <a:prstGeom prst="rect">
            <a:avLst/>
          </a:prstGeom>
          <a:noFill/>
        </p:spPr>
        <p:txBody>
          <a:bodyPr wrap="square" rtlCol="0">
            <a:spAutoFit/>
          </a:bodyPr>
          <a:lstStyle/>
          <a:p>
            <a:pPr marR="17145" indent="-6350" algn="just">
              <a:lnSpc>
                <a:spcPct val="107000"/>
              </a:lnSpc>
              <a:spcAft>
                <a:spcPts val="935"/>
              </a:spcAft>
            </a:pPr>
            <a:r>
              <a:rPr lang="en-US" sz="1400" dirty="0">
                <a:solidFill>
                  <a:srgbClr val="000000"/>
                </a:solidFill>
                <a:effectLst/>
                <a:latin typeface="Times New Roman" panose="02020603050405020304" pitchFamily="18" charset="0"/>
                <a:ea typeface="Calibri" panose="020F0502020204030204" pitchFamily="34" charset="0"/>
              </a:rPr>
              <a:t>This project has been appreciated by all the user in the organization. It is easy to use, since it uses the GUI provided in the user dialog. User friendly screens are provided. The usage of software increases the efficiency, decrease the effort. It has been efficiently employed as a Site management mechanism. It has been thoroughly tested and implemented.  Although I have put my best efforts to make the software flexible, easy to operate but limitations cannot be ruled out even by me. Though the software presents a broad range of options to its users some intricate options could not be covered into it; partly because of logistic and partly due to lack of sophistication. Paucity of time was also major constraint; thus, it was not possible to make the software foolproof and dynamic Lack of time also compelled me to ignore some part such as storing old result of the candidate etc. Considerable efforts have made the software easy to operate even for the people not related to the field of computers but it is acknowledged that a layman may find it a bit problematic at the first instance. The user is provided help at each step for his convenience in working with the software.</a:t>
            </a:r>
            <a:endParaRPr lang="en-IN" sz="14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62579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E165AB-8403-4E3A-80AA-2566AF4426CC}"/>
              </a:ext>
            </a:extLst>
          </p:cNvPr>
          <p:cNvSpPr>
            <a:spLocks noGrp="1"/>
          </p:cNvSpPr>
          <p:nvPr>
            <p:ph idx="1"/>
          </p:nvPr>
        </p:nvSpPr>
        <p:spPr>
          <a:xfrm>
            <a:off x="538960" y="1825625"/>
            <a:ext cx="4914189" cy="3722919"/>
          </a:xfrm>
        </p:spPr>
        <p:txBody>
          <a:bodyPr/>
          <a:lstStyle/>
          <a:p>
            <a:pPr marL="0" indent="0">
              <a:buNone/>
            </a:pPr>
            <a:r>
              <a:rPr lang="en-US" altLang="en-US" sz="2000" dirty="0">
                <a:solidFill>
                  <a:schemeClr val="tx1"/>
                </a:solidFill>
                <a:latin typeface="Georgia" panose="02040502050405020303" pitchFamily="18" charset="0"/>
              </a:rPr>
              <a:t>A listing of different sources that were used in designing , developing ,carrying out and understanding the development are :  </a:t>
            </a:r>
          </a:p>
          <a:p>
            <a:pPr marL="0" indent="0">
              <a:buNone/>
            </a:pPr>
            <a:endParaRPr lang="en-US" altLang="en-US" sz="2000" dirty="0">
              <a:solidFill>
                <a:schemeClr val="tx1"/>
              </a:solidFill>
              <a:latin typeface="Georgia" panose="02040502050405020303" pitchFamily="18" charset="0"/>
            </a:endParaRPr>
          </a:p>
          <a:p>
            <a:pPr marL="457200" indent="-457200">
              <a:buAutoNum type="arabicPeriod"/>
            </a:pPr>
            <a:r>
              <a:rPr lang="en-US" altLang="en-US" sz="1800" dirty="0">
                <a:solidFill>
                  <a:schemeClr val="tx1"/>
                </a:solidFill>
                <a:latin typeface="Georgia" panose="02040502050405020303" pitchFamily="18" charset="0"/>
                <a:hlinkClick r:id="rId2">
                  <a:extLst>
                    <a:ext uri="{A12FA001-AC4F-418D-AE19-62706E023703}">
                      <ahyp:hlinkClr xmlns:ahyp="http://schemas.microsoft.com/office/drawing/2018/hyperlinkcolor" val="tx"/>
                    </a:ext>
                  </a:extLst>
                </a:hlinkClick>
              </a:rPr>
              <a:t>www.nevonprojects.com</a:t>
            </a:r>
            <a:endParaRPr lang="en-US" altLang="en-US" sz="1800" dirty="0">
              <a:solidFill>
                <a:schemeClr val="tx1"/>
              </a:solidFill>
              <a:latin typeface="Georgia" panose="02040502050405020303" pitchFamily="18" charset="0"/>
            </a:endParaRPr>
          </a:p>
          <a:p>
            <a:pPr marL="457200" indent="-457200">
              <a:buFont typeface="Arial" panose="020B0604020202020204" pitchFamily="34" charset="0"/>
              <a:buAutoNum type="arabicPeriod"/>
            </a:pPr>
            <a:r>
              <a:rPr lang="en-IN" sz="1800" dirty="0">
                <a:solidFill>
                  <a:schemeClr val="tx1"/>
                </a:solidFill>
                <a:latin typeface="Georgia" panose="02040502050405020303" pitchFamily="18" charset="0"/>
                <a:hlinkClick r:id="rId3">
                  <a:extLst>
                    <a:ext uri="{A12FA001-AC4F-418D-AE19-62706E023703}">
                      <ahyp:hlinkClr xmlns:ahyp="http://schemas.microsoft.com/office/drawing/2018/hyperlinkcolor" val="tx"/>
                    </a:ext>
                  </a:extLst>
                </a:hlinkClick>
              </a:rPr>
              <a:t>www.tutorialspoint.com</a:t>
            </a:r>
            <a:endParaRPr lang="en-IN" sz="1800" dirty="0">
              <a:solidFill>
                <a:schemeClr val="tx1"/>
              </a:solidFill>
              <a:latin typeface="Georgia" panose="02040502050405020303" pitchFamily="18" charset="0"/>
            </a:endParaRPr>
          </a:p>
          <a:p>
            <a:pPr marL="457200" indent="-457200">
              <a:buAutoNum type="arabicPeriod"/>
            </a:pPr>
            <a:r>
              <a:rPr lang="en-IN" sz="18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www.geeksforgeeks.org</a:t>
            </a:r>
            <a:endParaRPr lang="en-IN" sz="18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p>
            <a:pPr marL="457200" indent="-457200">
              <a:buAutoNum type="arabicPeriod"/>
            </a:pPr>
            <a:r>
              <a:rPr lang="en-IN" sz="18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www.w3schools.com</a:t>
            </a:r>
            <a:endParaRPr lang="en-IN" sz="1800" dirty="0">
              <a:solidFill>
                <a:schemeClr val="tx1"/>
              </a:solidFill>
              <a:effectLst/>
              <a:latin typeface="Georgia" panose="02040502050405020303" pitchFamily="18" charset="0"/>
              <a:ea typeface="Calibri" panose="020F0502020204030204" pitchFamily="34" charset="0"/>
              <a:cs typeface="Times New Roman" panose="02020603050405020304" pitchFamily="18" charset="0"/>
            </a:endParaRPr>
          </a:p>
          <a:p>
            <a:pPr marL="457200" indent="-457200">
              <a:buAutoNum type="arabicPeriod"/>
            </a:pPr>
            <a: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www.studentprojectguide.com</a:t>
            </a:r>
            <a:endParaRPr lang="en-IN" sz="1800" dirty="0">
              <a:solidFill>
                <a:schemeClr val="tx1"/>
              </a:solidFill>
              <a:latin typeface="Georgia" panose="02040502050405020303" pitchFamily="18" charset="0"/>
              <a:ea typeface="Calibri" panose="020F0502020204030204" pitchFamily="34" charset="0"/>
              <a:cs typeface="Times New Roman" panose="02020603050405020304" pitchFamily="18" charset="0"/>
            </a:endParaRPr>
          </a:p>
          <a:p>
            <a:pPr marL="457200" indent="-457200">
              <a:buAutoNum type="arabicPeriod"/>
            </a:pPr>
            <a:r>
              <a:rPr lang="en-IN" altLang="en-US" sz="1800" dirty="0">
                <a:solidFill>
                  <a:schemeClr val="tx1"/>
                </a:solidFill>
                <a:latin typeface="Georgia" panose="02040502050405020303" pitchFamily="18" charset="0"/>
                <a:cs typeface="Times New Roman" panose="02020603050405020304" pitchFamily="18" charset="0"/>
              </a:rPr>
              <a:t>Class Notes </a:t>
            </a:r>
            <a:endParaRPr lang="en-US" altLang="en-US" sz="1800" dirty="0">
              <a:solidFill>
                <a:schemeClr val="tx1"/>
              </a:solidFill>
              <a:latin typeface="Georgia" panose="02040502050405020303" pitchFamily="18" charset="0"/>
            </a:endParaRPr>
          </a:p>
          <a:p>
            <a:endParaRPr lang="en-IN" dirty="0"/>
          </a:p>
        </p:txBody>
      </p:sp>
      <p:sp>
        <p:nvSpPr>
          <p:cNvPr id="3" name="Slide Number Placeholder 2">
            <a:extLst>
              <a:ext uri="{FF2B5EF4-FFF2-40B4-BE49-F238E27FC236}">
                <a16:creationId xmlns:a16="http://schemas.microsoft.com/office/drawing/2014/main" id="{FAC746BC-8275-4CE7-8130-3238093BBD71}"/>
              </a:ext>
            </a:extLst>
          </p:cNvPr>
          <p:cNvSpPr>
            <a:spLocks noGrp="1"/>
          </p:cNvSpPr>
          <p:nvPr>
            <p:ph type="sldNum" sz="quarter" idx="12"/>
          </p:nvPr>
        </p:nvSpPr>
        <p:spPr/>
        <p:txBody>
          <a:bodyPr/>
          <a:lstStyle/>
          <a:p>
            <a:fld id="{9EC71654-96A5-4280-94F3-931C61A9F92C}" type="slidenum">
              <a:rPr lang="en-US" noProof="0" smtClean="0"/>
              <a:pPr/>
              <a:t>28</a:t>
            </a:fld>
            <a:endParaRPr lang="en-US" noProof="0" dirty="0"/>
          </a:p>
        </p:txBody>
      </p:sp>
      <p:sp>
        <p:nvSpPr>
          <p:cNvPr id="5" name="Title 4">
            <a:extLst>
              <a:ext uri="{FF2B5EF4-FFF2-40B4-BE49-F238E27FC236}">
                <a16:creationId xmlns:a16="http://schemas.microsoft.com/office/drawing/2014/main" id="{C81CC68D-16B1-4F31-A6AA-CA413164D298}"/>
              </a:ext>
            </a:extLst>
          </p:cNvPr>
          <p:cNvSpPr>
            <a:spLocks noGrp="1"/>
          </p:cNvSpPr>
          <p:nvPr>
            <p:ph type="title"/>
          </p:nvPr>
        </p:nvSpPr>
        <p:spPr/>
        <p:txBody>
          <a:bodyPr/>
          <a:lstStyle/>
          <a:p>
            <a:r>
              <a:rPr lang="en-US" dirty="0"/>
              <a:t>References </a:t>
            </a:r>
            <a:endParaRPr lang="en-IN" dirty="0"/>
          </a:p>
        </p:txBody>
      </p:sp>
      <p:pic>
        <p:nvPicPr>
          <p:cNvPr id="11" name="Picture Placeholder 10">
            <a:extLst>
              <a:ext uri="{FF2B5EF4-FFF2-40B4-BE49-F238E27FC236}">
                <a16:creationId xmlns:a16="http://schemas.microsoft.com/office/drawing/2014/main" id="{0B1D9512-0AD0-4D65-98A6-521F12B8EC6F}"/>
              </a:ext>
            </a:extLst>
          </p:cNvPr>
          <p:cNvPicPr>
            <a:picLocks noGrp="1" noChangeAspect="1"/>
          </p:cNvPicPr>
          <p:nvPr>
            <p:ph type="pic" sz="quarter" idx="13"/>
          </p:nvPr>
        </p:nvPicPr>
        <p:blipFill>
          <a:blip r:embed="rId7"/>
          <a:srcRect l="19310" r="19310"/>
          <a:stretch>
            <a:fillRect/>
          </a:stretch>
        </p:blipFill>
        <p:spPr/>
      </p:pic>
      <p:sp>
        <p:nvSpPr>
          <p:cNvPr id="12" name="Rectangle 11">
            <a:extLst>
              <a:ext uri="{FF2B5EF4-FFF2-40B4-BE49-F238E27FC236}">
                <a16:creationId xmlns:a16="http://schemas.microsoft.com/office/drawing/2014/main" id="{595330F5-0FFA-4B3F-AA25-806CC88336A4}"/>
              </a:ext>
            </a:extLst>
          </p:cNvPr>
          <p:cNvSpPr/>
          <p:nvPr/>
        </p:nvSpPr>
        <p:spPr>
          <a:xfrm>
            <a:off x="310717" y="6010183"/>
            <a:ext cx="3929589" cy="763479"/>
          </a:xfrm>
          <a:prstGeom prst="rect">
            <a:avLst/>
          </a:prstGeom>
          <a:solidFill>
            <a:schemeClr val="bg1"/>
          </a:solidFill>
          <a:ln w="12700" cap="flat">
            <a:noFill/>
            <a:prstDash val="solid"/>
            <a:miter/>
          </a:ln>
        </p:spPr>
        <p:txBody>
          <a:bodyPr rtlCol="0" anchor="ctr"/>
          <a:lstStyle/>
          <a:p>
            <a:r>
              <a:rPr lang="en-US" b="1" i="1" spc="5" dirty="0">
                <a:ln w="0"/>
                <a:solidFill>
                  <a:srgbClr val="000000"/>
                </a:solidFill>
                <a:latin typeface="Georgia" panose="02040502050405020303" pitchFamily="18" charset="0"/>
                <a:ea typeface="Calibri" panose="020F0502020204030204" pitchFamily="34" charset="0"/>
                <a:cs typeface="Times New Roman" panose="02020603050405020304" pitchFamily="18" charset="0"/>
              </a:rPr>
              <a:t>I</a:t>
            </a:r>
            <a:r>
              <a:rPr lang="en-IN" b="1" i="1" spc="5" dirty="0" err="1">
                <a:ln w="0"/>
                <a:solidFill>
                  <a:srgbClr val="000000"/>
                </a:solidFill>
                <a:latin typeface="Georgia" panose="02040502050405020303" pitchFamily="18" charset="0"/>
                <a:ea typeface="Calibri" panose="020F0502020204030204" pitchFamily="34" charset="0"/>
                <a:cs typeface="Times New Roman" panose="02020603050405020304" pitchFamily="18" charset="0"/>
              </a:rPr>
              <a:t>nvoice</a:t>
            </a:r>
            <a:r>
              <a:rPr lang="en-IN" b="1" i="1" spc="5" dirty="0">
                <a:ln w="0"/>
                <a:solidFill>
                  <a:srgbClr val="000000"/>
                </a:solidFill>
                <a:latin typeface="Georgia" panose="02040502050405020303" pitchFamily="18" charset="0"/>
                <a:ea typeface="Calibri" panose="020F0502020204030204" pitchFamily="34" charset="0"/>
                <a:cs typeface="Times New Roman" panose="02020603050405020304" pitchFamily="18" charset="0"/>
              </a:rPr>
              <a:t> </a:t>
            </a:r>
            <a:r>
              <a:rPr lang="en-US" b="1" i="1" spc="5" dirty="0">
                <a:ln w="0"/>
                <a:solidFill>
                  <a:srgbClr val="000000"/>
                </a:solidFill>
                <a:latin typeface="Georgia" panose="02040502050405020303" pitchFamily="18" charset="0"/>
                <a:ea typeface="Calibri" panose="020F0502020204030204" pitchFamily="34" charset="0"/>
                <a:cs typeface="Times New Roman" panose="02020603050405020304" pitchFamily="18" charset="0"/>
              </a:rPr>
              <a:t>Management System</a:t>
            </a:r>
            <a:endParaRPr lang="ru-RU"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14955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a:xfrm>
            <a:off x="1126274" y="2337577"/>
            <a:ext cx="5011410" cy="651448"/>
          </a:xfrm>
        </p:spPr>
        <p:txBody>
          <a:bodyPr/>
          <a:lstStyle/>
          <a:p>
            <a:r>
              <a:rPr lang="en-US" dirty="0"/>
              <a:t>Thank you</a:t>
            </a:r>
          </a:p>
        </p:txBody>
      </p:sp>
      <p:sp>
        <p:nvSpPr>
          <p:cNvPr id="8" name="Rectangle 7">
            <a:extLst>
              <a:ext uri="{FF2B5EF4-FFF2-40B4-BE49-F238E27FC236}">
                <a16:creationId xmlns:a16="http://schemas.microsoft.com/office/drawing/2014/main" id="{3ABDD7B2-F1E5-4598-8E1C-488C08555C19}"/>
              </a:ext>
            </a:extLst>
          </p:cNvPr>
          <p:cNvSpPr/>
          <p:nvPr/>
        </p:nvSpPr>
        <p:spPr>
          <a:xfrm>
            <a:off x="6383045" y="4967946"/>
            <a:ext cx="619276" cy="369332"/>
          </a:xfrm>
          <a:prstGeom prst="rect">
            <a:avLst/>
          </a:prstGeom>
          <a:solidFill>
            <a:schemeClr val="bg1"/>
          </a:solidFill>
          <a:ln w="12700" cap="flat">
            <a:noFill/>
            <a:prstDash val="solid"/>
            <a:miter/>
          </a:ln>
        </p:spPr>
        <p:txBody>
          <a:bodyPr rtlCol="0" anchor="ctr"/>
          <a:lstStyle/>
          <a:p>
            <a:pPr algn="l"/>
            <a:endParaRPr lang="en-IN" dirty="0"/>
          </a:p>
        </p:txBody>
      </p:sp>
      <p:sp>
        <p:nvSpPr>
          <p:cNvPr id="9" name="Rectangle 8">
            <a:extLst>
              <a:ext uri="{FF2B5EF4-FFF2-40B4-BE49-F238E27FC236}">
                <a16:creationId xmlns:a16="http://schemas.microsoft.com/office/drawing/2014/main" id="{DFDF9351-1A25-45B0-9E95-DD43BD841EC6}"/>
              </a:ext>
            </a:extLst>
          </p:cNvPr>
          <p:cNvSpPr/>
          <p:nvPr/>
        </p:nvSpPr>
        <p:spPr>
          <a:xfrm>
            <a:off x="6285390" y="1606858"/>
            <a:ext cx="1899822" cy="1056443"/>
          </a:xfrm>
          <a:prstGeom prst="rect">
            <a:avLst/>
          </a:prstGeom>
          <a:solidFill>
            <a:schemeClr val="bg1"/>
          </a:solidFill>
          <a:ln w="12700" cap="flat">
            <a:noFill/>
            <a:prstDash val="solid"/>
            <a:miter/>
          </a:ln>
        </p:spPr>
        <p:txBody>
          <a:bodyPr rtlCol="0" anchor="ctr"/>
          <a:lstStyle/>
          <a:p>
            <a:pPr algn="l"/>
            <a:endParaRPr lang="en-IN" dirty="0"/>
          </a:p>
        </p:txBody>
      </p:sp>
      <p:pic>
        <p:nvPicPr>
          <p:cNvPr id="14" name="Picture Placeholder 13">
            <a:extLst>
              <a:ext uri="{FF2B5EF4-FFF2-40B4-BE49-F238E27FC236}">
                <a16:creationId xmlns:a16="http://schemas.microsoft.com/office/drawing/2014/main" id="{53D827E0-C8B9-4368-B167-BFF9054E9ADC}"/>
              </a:ext>
            </a:extLst>
          </p:cNvPr>
          <p:cNvPicPr>
            <a:picLocks noGrp="1" noChangeAspect="1"/>
          </p:cNvPicPr>
          <p:nvPr>
            <p:ph type="pic" sz="quarter" idx="10"/>
          </p:nvPr>
        </p:nvPicPr>
        <p:blipFill>
          <a:blip r:embed="rId3"/>
          <a:srcRect t="10000" b="10000"/>
          <a:stretch>
            <a:fillRect/>
          </a:stretch>
        </p:blipFill>
        <p:spPr>
          <a:xfrm>
            <a:off x="6383045" y="1199284"/>
            <a:ext cx="5305661" cy="5305661"/>
          </a:xfrm>
        </p:spPr>
      </p:pic>
    </p:spTree>
    <p:extLst>
      <p:ext uri="{BB962C8B-B14F-4D97-AF65-F5344CB8AC3E}">
        <p14:creationId xmlns:p14="http://schemas.microsoft.com/office/powerpoint/2010/main" val="292880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495299" y="735525"/>
            <a:ext cx="4937211" cy="405928"/>
          </a:xfrm>
        </p:spPr>
        <p:txBody>
          <a:bodyPr/>
          <a:lstStyle/>
          <a:p>
            <a:r>
              <a:rPr lang="en-US" b="1" i="1" dirty="0"/>
              <a:t>Project Description </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0" y="1141453"/>
            <a:ext cx="5884648" cy="5988921"/>
          </a:xfrm>
        </p:spPr>
        <p:txBody>
          <a:bodyPr/>
          <a:lstStyle/>
          <a:p>
            <a:pPr algn="just">
              <a:lnSpc>
                <a:spcPct val="115000"/>
              </a:lnSpc>
            </a:pPr>
            <a:r>
              <a:rPr lang="en-IN" sz="1800" dirty="0">
                <a:solidFill>
                  <a:srgbClr val="000000"/>
                </a:solidFill>
                <a:effectLst/>
                <a:latin typeface="Times New Roman" panose="02020603050405020304" pitchFamily="18" charset="0"/>
                <a:ea typeface="Calibri" panose="020F0502020204030204" pitchFamily="34" charset="0"/>
              </a:rPr>
              <a:t>Invoice Management System is a website created specifically for accessing Invoice of customers. This method the process businesses execute to invoice their clients for products and services they purchase, as well as to track invoices and make invoice payments to suppliers and vendors. In simple terms, invoice management involves dealing with both accounts receivable and accounts payable.</a:t>
            </a:r>
          </a:p>
          <a:p>
            <a:pPr algn="just">
              <a:lnSpc>
                <a:spcPct val="115000"/>
              </a:lnSpc>
            </a:pPr>
            <a:r>
              <a:rPr lang="en-IN" sz="1800" dirty="0">
                <a:solidFill>
                  <a:srgbClr val="000000"/>
                </a:solidFill>
                <a:effectLst/>
                <a:latin typeface="Times New Roman" panose="02020603050405020304" pitchFamily="18" charset="0"/>
                <a:ea typeface="Calibri" panose="020F0502020204030204" pitchFamily="34" charset="0"/>
              </a:rPr>
              <a:t>An invoice management system is a software application or a set of tools designed to streamline and automate the process of creating, sending, tracking, and managing invoices within an organization. It provides businesses with an efficient and organized way to handle their invoicing processes, reducing manual efforts, minimizing errors, and improving overall productivity.</a:t>
            </a:r>
          </a:p>
          <a:p>
            <a:pPr algn="just">
              <a:lnSpc>
                <a:spcPct val="115000"/>
              </a:lnSpc>
            </a:pPr>
            <a:endParaRPr lang="en-IN"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6" name="Rectangle 5">
            <a:extLst>
              <a:ext uri="{FF2B5EF4-FFF2-40B4-BE49-F238E27FC236}">
                <a16:creationId xmlns:a16="http://schemas.microsoft.com/office/drawing/2014/main" id="{E441E08F-E280-4889-BF4B-0F4558E7BA09}"/>
              </a:ext>
            </a:extLst>
          </p:cNvPr>
          <p:cNvSpPr/>
          <p:nvPr/>
        </p:nvSpPr>
        <p:spPr>
          <a:xfrm>
            <a:off x="373661" y="5780372"/>
            <a:ext cx="1975104" cy="1060704"/>
          </a:xfrm>
          <a:prstGeom prst="rect">
            <a:avLst/>
          </a:prstGeom>
          <a:solidFill>
            <a:schemeClr val="bg1"/>
          </a:solidFill>
          <a:ln w="12700" cap="flat">
            <a:noFill/>
            <a:prstDash val="solid"/>
            <a:miter/>
          </a:ln>
        </p:spPr>
        <p:txBody>
          <a:bodyPr rtlCol="0" anchor="ctr"/>
          <a:lstStyle/>
          <a:p>
            <a:pPr algn="l"/>
            <a:endParaRPr lang="en-IN" dirty="0"/>
          </a:p>
        </p:txBody>
      </p:sp>
      <p:pic>
        <p:nvPicPr>
          <p:cNvPr id="10" name="Picture Placeholder 9">
            <a:extLst>
              <a:ext uri="{FF2B5EF4-FFF2-40B4-BE49-F238E27FC236}">
                <a16:creationId xmlns:a16="http://schemas.microsoft.com/office/drawing/2014/main" id="{EA056B3B-58A6-4001-983F-0BA604057018}"/>
              </a:ext>
            </a:extLst>
          </p:cNvPr>
          <p:cNvPicPr>
            <a:picLocks noGrp="1" noChangeAspect="1"/>
          </p:cNvPicPr>
          <p:nvPr>
            <p:ph type="pic" sz="quarter" idx="13"/>
          </p:nvPr>
        </p:nvPicPr>
        <p:blipFill>
          <a:blip r:embed="rId3"/>
          <a:srcRect l="15901" r="15901"/>
          <a:stretch>
            <a:fillRect/>
          </a:stretch>
        </p:blipFill>
        <p:spPr/>
      </p:pic>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4</a:t>
            </a:fld>
            <a:endParaRPr lang="en-US" dirty="0"/>
          </a:p>
        </p:txBody>
      </p:sp>
      <p:sp>
        <p:nvSpPr>
          <p:cNvPr id="2" name="TextBox 1">
            <a:extLst>
              <a:ext uri="{FF2B5EF4-FFF2-40B4-BE49-F238E27FC236}">
                <a16:creationId xmlns:a16="http://schemas.microsoft.com/office/drawing/2014/main" id="{EA179C34-20D5-4AB2-AAE8-73A445DE258A}"/>
              </a:ext>
            </a:extLst>
          </p:cNvPr>
          <p:cNvSpPr txBox="1"/>
          <p:nvPr/>
        </p:nvSpPr>
        <p:spPr>
          <a:xfrm>
            <a:off x="10014012" y="371956"/>
            <a:ext cx="2177988" cy="369332"/>
          </a:xfrm>
          <a:prstGeom prst="rect">
            <a:avLst/>
          </a:prstGeom>
          <a:solidFill>
            <a:srgbClr val="008EDC"/>
          </a:solidFill>
        </p:spPr>
        <p:txBody>
          <a:bodyPr wrap="square" rtlCol="0">
            <a:spAutoFit/>
          </a:bodyPr>
          <a:lstStyle/>
          <a:p>
            <a:endParaRPr lang="ru-RU" sz="1800" b="1" dirty="0">
              <a:ln w="0"/>
              <a:solidFill>
                <a:srgbClr val="FFFF00"/>
              </a:solidFill>
              <a:effectLst>
                <a:outerShdw blurRad="38100" dist="19050" dir="2700000" algn="tl" rotWithShape="0">
                  <a:schemeClr val="dk1">
                    <a:alpha val="40000"/>
                  </a:schemeClr>
                </a:outerShdw>
              </a:effectLst>
            </a:endParaRPr>
          </a:p>
        </p:txBody>
      </p:sp>
      <p:sp>
        <p:nvSpPr>
          <p:cNvPr id="12" name="Title 1">
            <a:extLst>
              <a:ext uri="{FF2B5EF4-FFF2-40B4-BE49-F238E27FC236}">
                <a16:creationId xmlns:a16="http://schemas.microsoft.com/office/drawing/2014/main" id="{96773CEB-034E-4A78-A962-2D502BE2EE69}"/>
              </a:ext>
            </a:extLst>
          </p:cNvPr>
          <p:cNvSpPr txBox="1">
            <a:spLocks/>
          </p:cNvSpPr>
          <p:nvPr/>
        </p:nvSpPr>
        <p:spPr>
          <a:xfrm>
            <a:off x="390617" y="1435100"/>
            <a:ext cx="4190260"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IN" sz="2800" b="1" i="1" kern="0" dirty="0">
                <a:solidFill>
                  <a:srgbClr val="2F5496"/>
                </a:solidFill>
                <a:effectLst/>
                <a:latin typeface="Arial Rounded MT Bold" panose="020F0704030504030204" pitchFamily="34" charset="0"/>
                <a:ea typeface="Times New Roman" panose="02020603050405020304" pitchFamily="18" charset="0"/>
                <a:cs typeface="Times New Roman" panose="02020603050405020304" pitchFamily="18" charset="0"/>
              </a:rPr>
              <a:t>ACKNOWLEDGEMENT</a:t>
            </a:r>
            <a:endParaRPr lang="en-IN" sz="2800" b="1" i="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br>
              <a:rPr lang="en-US" sz="3200" i="1" dirty="0">
                <a:latin typeface="Georgia" panose="02040502050405020303" pitchFamily="18" charset="0"/>
              </a:rPr>
            </a:br>
            <a:br>
              <a:rPr lang="en-US" i="1" dirty="0">
                <a:latin typeface="Georgia" panose="02040502050405020303" pitchFamily="18" charset="0"/>
              </a:rPr>
            </a:br>
            <a:endParaRPr lang="en-US" i="1" dirty="0">
              <a:latin typeface="Georgia" panose="02040502050405020303" pitchFamily="18" charset="0"/>
            </a:endParaRPr>
          </a:p>
        </p:txBody>
      </p:sp>
      <p:sp>
        <p:nvSpPr>
          <p:cNvPr id="5" name="TextBox 4">
            <a:extLst>
              <a:ext uri="{FF2B5EF4-FFF2-40B4-BE49-F238E27FC236}">
                <a16:creationId xmlns:a16="http://schemas.microsoft.com/office/drawing/2014/main" id="{4D255D6D-2662-482A-BA53-9A31D5C4ED43}"/>
              </a:ext>
            </a:extLst>
          </p:cNvPr>
          <p:cNvSpPr txBox="1"/>
          <p:nvPr/>
        </p:nvSpPr>
        <p:spPr>
          <a:xfrm>
            <a:off x="230819" y="2123500"/>
            <a:ext cx="4994628" cy="4247317"/>
          </a:xfrm>
          <a:prstGeom prst="rect">
            <a:avLst/>
          </a:prstGeom>
          <a:noFill/>
        </p:spPr>
        <p:txBody>
          <a:bodyPr wrap="square" rtlCol="0">
            <a:spAutoFit/>
          </a:bodyPr>
          <a:lstStyle/>
          <a:p>
            <a:pPr algn="just"/>
            <a:r>
              <a:rPr lang="en-IN" sz="1800" dirty="0">
                <a:latin typeface="Georgia" panose="02040502050405020303" pitchFamily="18" charset="0"/>
                <a:ea typeface="Calibri" panose="020F0502020204030204" pitchFamily="34" charset="0"/>
                <a:cs typeface="Times New Roman" panose="02020603050405020304" pitchFamily="18" charset="0"/>
              </a:rPr>
              <a:t>	I would like to express my special thanks of gratitude to our respected teacher </a:t>
            </a:r>
            <a:r>
              <a:rPr lang="en-US"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MR. SOUMOUYA CHAKRABORTY</a:t>
            </a:r>
            <a:r>
              <a:rPr lang="en-IN" b="1" dirty="0">
                <a:solidFill>
                  <a:srgbClr val="000000"/>
                </a:solidFill>
                <a:effectLst/>
                <a:latin typeface="Georgia" panose="02040502050405020303" pitchFamily="18" charset="0"/>
                <a:ea typeface="Calibri" panose="020F0502020204030204" pitchFamily="34" charset="0"/>
                <a:cs typeface="Times New Roman" panose="02020603050405020304" pitchFamily="18" charset="0"/>
              </a:rPr>
              <a:t> </a:t>
            </a:r>
            <a:r>
              <a:rPr lang="en-IN" sz="1800" dirty="0">
                <a:latin typeface="Georgia" panose="02040502050405020303" pitchFamily="18" charset="0"/>
                <a:ea typeface="Calibri" panose="020F0502020204030204" pitchFamily="34" charset="0"/>
                <a:cs typeface="Times New Roman" panose="02020603050405020304" pitchFamily="18" charset="0"/>
              </a:rPr>
              <a:t>who gave us the golden opportunity to do this wonderful project on the topic “</a:t>
            </a:r>
            <a:r>
              <a:rPr lang="en-IN" dirty="0">
                <a:latin typeface="Georgia" panose="02040502050405020303" pitchFamily="18" charset="0"/>
                <a:ea typeface="Calibri" panose="020F0502020204030204" pitchFamily="34" charset="0"/>
                <a:cs typeface="Times New Roman" panose="02020603050405020304" pitchFamily="18" charset="0"/>
              </a:rPr>
              <a:t>INVOICE MANAGEMENT SYSTEM</a:t>
            </a:r>
            <a:r>
              <a:rPr lang="en-IN" sz="1800" dirty="0">
                <a:latin typeface="Georgia" panose="02040502050405020303" pitchFamily="18" charset="0"/>
                <a:ea typeface="Calibri" panose="020F0502020204030204" pitchFamily="34" charset="0"/>
                <a:cs typeface="Times New Roman" panose="02020603050405020304" pitchFamily="18" charset="0"/>
              </a:rPr>
              <a:t>”, which also helped us in doing a lot of research and we came to know about so many new things I am really thankful to them. </a:t>
            </a:r>
          </a:p>
          <a:p>
            <a:pPr algn="just"/>
            <a:endParaRPr lang="en-IN" dirty="0">
              <a:latin typeface="Georgia" panose="02040502050405020303" pitchFamily="18" charset="0"/>
              <a:ea typeface="Calibri" panose="020F0502020204030204" pitchFamily="34" charset="0"/>
              <a:cs typeface="Times New Roman" panose="02020603050405020304" pitchFamily="18" charset="0"/>
            </a:endParaRPr>
          </a:p>
          <a:p>
            <a:pPr algn="just"/>
            <a:r>
              <a:rPr lang="en-IN" sz="1800" dirty="0">
                <a:latin typeface="Georgia" panose="02040502050405020303" pitchFamily="18" charset="0"/>
                <a:ea typeface="Calibri" panose="020F0502020204030204" pitchFamily="34" charset="0"/>
                <a:cs typeface="Times New Roman" panose="02020603050405020304" pitchFamily="18" charset="0"/>
              </a:rPr>
              <a:t>	Secondly, we would also like to thank our friends who helped us a lot in finalizing this project within the limited time frame.</a:t>
            </a:r>
          </a:p>
          <a:p>
            <a:pPr algn="just"/>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IN" dirty="0"/>
          </a:p>
        </p:txBody>
      </p:sp>
      <p:pic>
        <p:nvPicPr>
          <p:cNvPr id="17" name="Picture Placeholder 16">
            <a:extLst>
              <a:ext uri="{FF2B5EF4-FFF2-40B4-BE49-F238E27FC236}">
                <a16:creationId xmlns:a16="http://schemas.microsoft.com/office/drawing/2014/main" id="{51BAEE22-37D0-4689-961F-5E5D23761607}"/>
              </a:ext>
            </a:extLst>
          </p:cNvPr>
          <p:cNvPicPr>
            <a:picLocks noGrp="1" noChangeAspect="1"/>
          </p:cNvPicPr>
          <p:nvPr>
            <p:ph type="pic" sz="quarter" idx="14"/>
          </p:nvPr>
        </p:nvPicPr>
        <p:blipFill>
          <a:blip r:embed="rId2"/>
          <a:srcRect l="8361" r="8361"/>
          <a:stretch>
            <a:fillRect/>
          </a:stretch>
        </p:blipFill>
        <p:spPr/>
      </p:pic>
    </p:spTree>
    <p:extLst>
      <p:ext uri="{BB962C8B-B14F-4D97-AF65-F5344CB8AC3E}">
        <p14:creationId xmlns:p14="http://schemas.microsoft.com/office/powerpoint/2010/main" val="320546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6ED7A15-03E9-4A8B-89F0-7DB988509B4B}"/>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rcRect t="7813" b="7813"/>
          <a:stretch>
            <a:fillRect/>
          </a:stretch>
        </p:blipFill>
        <p:spPr/>
      </p:pic>
      <p:grpSp>
        <p:nvGrpSpPr>
          <p:cNvPr id="23" name="Group 22">
            <a:extLst>
              <a:ext uri="{FF2B5EF4-FFF2-40B4-BE49-F238E27FC236}">
                <a16:creationId xmlns:a16="http://schemas.microsoft.com/office/drawing/2014/main" id="{28C94A8D-A234-408C-8281-33CCC01BE2A8}"/>
              </a:ext>
              <a:ext uri="{C183D7F6-B498-43B3-948B-1728B52AA6E4}">
                <adec:decorative xmlns:adec="http://schemas.microsoft.com/office/drawing/2017/decorative" val="1"/>
              </a:ext>
            </a:extLst>
          </p:cNvPr>
          <p:cNvGrpSpPr/>
          <p:nvPr/>
        </p:nvGrpSpPr>
        <p:grpSpPr>
          <a:xfrm>
            <a:off x="0" y="0"/>
            <a:ext cx="4750604" cy="6858000"/>
            <a:chOff x="0" y="0"/>
            <a:chExt cx="4750604" cy="6858000"/>
          </a:xfrm>
        </p:grpSpPr>
        <p:sp>
          <p:nvSpPr>
            <p:cNvPr id="22" name="Freeform: Shape 21">
              <a:extLst>
                <a:ext uri="{FF2B5EF4-FFF2-40B4-BE49-F238E27FC236}">
                  <a16:creationId xmlns:a16="http://schemas.microsoft.com/office/drawing/2014/main" id="{01887690-2EDF-4913-A835-4503B0E36442}"/>
                </a:ext>
              </a:extLst>
            </p:cNvPr>
            <p:cNvSpPr/>
            <p:nvPr/>
          </p:nvSpPr>
          <p:spPr>
            <a:xfrm>
              <a:off x="0" y="0"/>
              <a:ext cx="4750604" cy="6858000"/>
            </a:xfrm>
            <a:custGeom>
              <a:avLst/>
              <a:gdLst>
                <a:gd name="connsiteX0" fmla="*/ 0 w 4750604"/>
                <a:gd name="connsiteY0" fmla="*/ 0 h 6858000"/>
                <a:gd name="connsiteX1" fmla="*/ 4750604 w 4750604"/>
                <a:gd name="connsiteY1" fmla="*/ 0 h 6858000"/>
                <a:gd name="connsiteX2" fmla="*/ 3101407 w 4750604"/>
                <a:gd name="connsiteY2" fmla="*/ 6858000 h 6858000"/>
                <a:gd name="connsiteX3" fmla="*/ 0 w 47506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50604" h="6858000">
                  <a:moveTo>
                    <a:pt x="0" y="0"/>
                  </a:moveTo>
                  <a:lnTo>
                    <a:pt x="4750604" y="0"/>
                  </a:lnTo>
                  <a:lnTo>
                    <a:pt x="3101407" y="6858000"/>
                  </a:lnTo>
                  <a:lnTo>
                    <a:pt x="0" y="6858000"/>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AD1E7D22-630D-4E19-8BE6-9C21E4A652BD}"/>
                </a:ext>
              </a:extLst>
            </p:cNvPr>
            <p:cNvSpPr/>
            <p:nvPr/>
          </p:nvSpPr>
          <p:spPr>
            <a:xfrm>
              <a:off x="1" y="0"/>
              <a:ext cx="3946799" cy="6858000"/>
            </a:xfrm>
            <a:custGeom>
              <a:avLst/>
              <a:gdLst>
                <a:gd name="connsiteX0" fmla="*/ 0 w 3946799"/>
                <a:gd name="connsiteY0" fmla="*/ 0 h 6858000"/>
                <a:gd name="connsiteX1" fmla="*/ 3946799 w 3946799"/>
                <a:gd name="connsiteY1" fmla="*/ 0 h 6858000"/>
                <a:gd name="connsiteX2" fmla="*/ 2297602 w 3946799"/>
                <a:gd name="connsiteY2" fmla="*/ 6858000 h 6858000"/>
                <a:gd name="connsiteX3" fmla="*/ 0 w 39467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46799" h="6858000">
                  <a:moveTo>
                    <a:pt x="0" y="0"/>
                  </a:moveTo>
                  <a:lnTo>
                    <a:pt x="3946799" y="0"/>
                  </a:lnTo>
                  <a:lnTo>
                    <a:pt x="2297602" y="6858000"/>
                  </a:lnTo>
                  <a:lnTo>
                    <a:pt x="0" y="6858000"/>
                  </a:lnTo>
                  <a:close/>
                </a:path>
              </a:pathLst>
            </a:custGeom>
            <a:solidFill>
              <a:schemeClr val="accent1">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318BD405-EEE9-4A08-8DA2-A70AFCF1D240}"/>
                </a:ext>
              </a:extLst>
            </p:cNvPr>
            <p:cNvSpPr/>
            <p:nvPr/>
          </p:nvSpPr>
          <p:spPr>
            <a:xfrm>
              <a:off x="0" y="0"/>
              <a:ext cx="3723822" cy="6858000"/>
            </a:xfrm>
            <a:custGeom>
              <a:avLst/>
              <a:gdLst>
                <a:gd name="connsiteX0" fmla="*/ 0 w 3723822"/>
                <a:gd name="connsiteY0" fmla="*/ 0 h 6858000"/>
                <a:gd name="connsiteX1" fmla="*/ 3723822 w 3723822"/>
                <a:gd name="connsiteY1" fmla="*/ 0 h 6858000"/>
                <a:gd name="connsiteX2" fmla="*/ 2074625 w 3723822"/>
                <a:gd name="connsiteY2" fmla="*/ 6858000 h 6858000"/>
                <a:gd name="connsiteX3" fmla="*/ 0 w 37238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23822" h="6858000">
                  <a:moveTo>
                    <a:pt x="0" y="0"/>
                  </a:moveTo>
                  <a:lnTo>
                    <a:pt x="3723822" y="0"/>
                  </a:lnTo>
                  <a:lnTo>
                    <a:pt x="2074625" y="6858000"/>
                  </a:lnTo>
                  <a:lnTo>
                    <a:pt x="0" y="6858000"/>
                  </a:lnTo>
                  <a:close/>
                </a:path>
              </a:pathLst>
            </a:custGeom>
            <a:solidFill>
              <a:schemeClr val="accent1">
                <a:lumMod val="7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7D4A6826-2C0D-4C79-A871-DF31737EE4F7}"/>
                </a:ext>
              </a:extLst>
            </p:cNvPr>
            <p:cNvSpPr/>
            <p:nvPr/>
          </p:nvSpPr>
          <p:spPr>
            <a:xfrm>
              <a:off x="0" y="0"/>
              <a:ext cx="3374007" cy="6858000"/>
            </a:xfrm>
            <a:custGeom>
              <a:avLst/>
              <a:gdLst>
                <a:gd name="connsiteX0" fmla="*/ 0 w 3374007"/>
                <a:gd name="connsiteY0" fmla="*/ 0 h 6858000"/>
                <a:gd name="connsiteX1" fmla="*/ 3374007 w 3374007"/>
                <a:gd name="connsiteY1" fmla="*/ 0 h 6858000"/>
                <a:gd name="connsiteX2" fmla="*/ 1659507 w 3374007"/>
                <a:gd name="connsiteY2" fmla="*/ 6858000 h 6858000"/>
                <a:gd name="connsiteX3" fmla="*/ 0 w 337400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74007" h="6858000">
                  <a:moveTo>
                    <a:pt x="0" y="0"/>
                  </a:moveTo>
                  <a:lnTo>
                    <a:pt x="3374007" y="0"/>
                  </a:lnTo>
                  <a:lnTo>
                    <a:pt x="1659507" y="6858000"/>
                  </a:lnTo>
                  <a:lnTo>
                    <a:pt x="0" y="6858000"/>
                  </a:lnTo>
                  <a:close/>
                </a:path>
              </a:pathLst>
            </a:custGeom>
            <a:solidFill>
              <a:schemeClr val="accent1">
                <a:lumMod val="7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4" name="Title 33" descr="title">
            <a:extLst>
              <a:ext uri="{FF2B5EF4-FFF2-40B4-BE49-F238E27FC236}">
                <a16:creationId xmlns:a16="http://schemas.microsoft.com/office/drawing/2014/main" id="{3749FE94-FC7C-4359-A56E-6C7A87BDEE87}"/>
              </a:ext>
            </a:extLst>
          </p:cNvPr>
          <p:cNvSpPr>
            <a:spLocks noGrp="1"/>
          </p:cNvSpPr>
          <p:nvPr>
            <p:ph type="title"/>
          </p:nvPr>
        </p:nvSpPr>
        <p:spPr>
          <a:xfrm>
            <a:off x="355111" y="0"/>
            <a:ext cx="3523902" cy="1115568"/>
          </a:xfrm>
        </p:spPr>
        <p:txBody>
          <a:bodyPr/>
          <a:lstStyle/>
          <a:p>
            <a:r>
              <a:rPr lang="en-US" b="1" i="1" dirty="0">
                <a:effectLst>
                  <a:outerShdw blurRad="38100" dist="38100" dir="2700000" algn="tl">
                    <a:srgbClr val="000000">
                      <a:alpha val="43137"/>
                    </a:srgbClr>
                  </a:outerShdw>
                </a:effectLst>
              </a:rPr>
              <a:t>Abstract</a:t>
            </a:r>
          </a:p>
        </p:txBody>
      </p:sp>
      <p:sp>
        <p:nvSpPr>
          <p:cNvPr id="35" name="Text Placeholder 34" descr="subtitle">
            <a:extLst>
              <a:ext uri="{FF2B5EF4-FFF2-40B4-BE49-F238E27FC236}">
                <a16:creationId xmlns:a16="http://schemas.microsoft.com/office/drawing/2014/main" id="{3F200E92-5A1F-40B7-AE02-46929BC459EA}"/>
              </a:ext>
            </a:extLst>
          </p:cNvPr>
          <p:cNvSpPr>
            <a:spLocks noGrp="1"/>
          </p:cNvSpPr>
          <p:nvPr>
            <p:ph type="body" idx="1"/>
          </p:nvPr>
        </p:nvSpPr>
        <p:spPr>
          <a:xfrm>
            <a:off x="760981" y="1283540"/>
            <a:ext cx="10902483" cy="4329320"/>
          </a:xfrm>
        </p:spPr>
        <p:txBody>
          <a:bodyPr/>
          <a:lstStyle/>
          <a:p>
            <a:pPr marL="285750" indent="-285750" algn="just">
              <a:lnSpc>
                <a:spcPct val="115000"/>
              </a:lnSpc>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rPr>
              <a:t>An invoice management system aims to simplify and optimize these processes by providing a centralized platform where businesses can generate professional-looking invoices, automate recurring billing, track payment statuses, and manage customer information. It typically integrates with accounting software and other relevant systems to ensure accurate financial records and seamless data synchronization</a:t>
            </a:r>
            <a:endParaRPr lang="en-IN" sz="1800" dirty="0">
              <a:effectLst/>
              <a:latin typeface="Times New Roman" panose="02020603050405020304" pitchFamily="18" charset="0"/>
              <a:ea typeface="Calibri" panose="020F0502020204030204" pitchFamily="34" charset="0"/>
            </a:endParaRPr>
          </a:p>
          <a:p>
            <a:pPr marL="279400" marR="69215" indent="-285750" algn="just">
              <a:lnSpc>
                <a:spcPct val="107000"/>
              </a:lnSpc>
              <a:spcAft>
                <a:spcPts val="800"/>
              </a:spcAf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rPr>
              <a:t>This Invoice Management System And managing System is in HTML, JavaScript, and CSS. Talking about the features of this system, it contains the server section and the user (customer) section. All the editing, updating, managing details, order items from the admin section while customers can only go through the site and give orders if they want. The design of this system is simple so that the user won’t get any difficulties while working on it. </a:t>
            </a:r>
            <a:endParaRPr lang="en-IN" sz="1800" dirty="0">
              <a:effectLst/>
              <a:latin typeface="Calibri" panose="020F0502020204030204" pitchFamily="34" charset="0"/>
              <a:ea typeface="Calibri" panose="020F0502020204030204" pitchFamily="34" charset="0"/>
            </a:endParaRPr>
          </a:p>
          <a:p>
            <a:pPr marL="342900" indent="-342900" algn="l">
              <a:buFont typeface="Wingdings" panose="05000000000000000000" pitchFamily="2" charset="2"/>
              <a:buChar char="q"/>
            </a:pPr>
            <a:r>
              <a:rPr lang="en-US" sz="2000" b="0" i="0" dirty="0">
                <a:effectLst/>
                <a:latin typeface="Söhne"/>
              </a:rPr>
              <a:t>The system should provide options for customizing invoice templates, allowing businesses to incorporate their branding elements, such as logos and color schemes.</a:t>
            </a:r>
          </a:p>
          <a:p>
            <a:endParaRPr lang="en-US" dirty="0"/>
          </a:p>
        </p:txBody>
      </p:sp>
    </p:spTree>
    <p:extLst>
      <p:ext uri="{BB962C8B-B14F-4D97-AF65-F5344CB8AC3E}">
        <p14:creationId xmlns:p14="http://schemas.microsoft.com/office/powerpoint/2010/main" val="1077816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a:xfrm>
            <a:off x="6910023" y="908050"/>
            <a:ext cx="5367794" cy="782638"/>
          </a:xfrm>
        </p:spPr>
        <p:txBody>
          <a:bodyPr>
            <a:normAutofit/>
          </a:bodyPr>
          <a:lstStyle/>
          <a:p>
            <a:r>
              <a:rPr lang="en-US" sz="2400" b="1" dirty="0">
                <a:effectLst>
                  <a:outerShdw blurRad="38100" dist="38100" dir="2700000" algn="tl">
                    <a:srgbClr val="000000">
                      <a:alpha val="43137"/>
                    </a:srgbClr>
                  </a:outerShdw>
                </a:effectLst>
                <a:latin typeface="Corbel" panose="020B0503020204020204" pitchFamily="34" charset="0"/>
              </a:rPr>
              <a:t>Software Requirement Specification</a:t>
            </a:r>
            <a:endParaRPr lang="ru-RU" sz="2400" dirty="0"/>
          </a:p>
        </p:txBody>
      </p:sp>
      <p:sp>
        <p:nvSpPr>
          <p:cNvPr id="6" name="Footer Placeholder 5">
            <a:extLst>
              <a:ext uri="{FF2B5EF4-FFF2-40B4-BE49-F238E27FC236}">
                <a16:creationId xmlns:a16="http://schemas.microsoft.com/office/drawing/2014/main" id="{983F41B9-CDD2-4DAB-9FE1-AA9A8E082060}"/>
              </a:ext>
            </a:extLst>
          </p:cNvPr>
          <p:cNvSpPr>
            <a:spLocks noGrp="1"/>
          </p:cNvSpPr>
          <p:nvPr>
            <p:ph type="ftr" sz="quarter" idx="11"/>
          </p:nvPr>
        </p:nvSpPr>
        <p:spPr>
          <a:xfrm>
            <a:off x="712694" y="6019302"/>
            <a:ext cx="3908793" cy="365125"/>
          </a:xfrm>
        </p:spPr>
        <p:txBody>
          <a:bodyPr/>
          <a:lstStyle/>
          <a:p>
            <a:r>
              <a:rPr lang="en-US" dirty="0">
                <a:ln w="0"/>
                <a:solidFill>
                  <a:schemeClr val="tx1"/>
                </a:solidFill>
                <a:effectLst>
                  <a:outerShdw blurRad="38100" dist="19050" dir="2700000" algn="tl" rotWithShape="0">
                    <a:schemeClr val="dk1">
                      <a:alpha val="40000"/>
                    </a:schemeClr>
                  </a:outerShdw>
                </a:effectLst>
              </a:rPr>
              <a:t>Invoice management system</a:t>
            </a:r>
            <a:endParaRPr lang="ru-RU" dirty="0">
              <a:ln w="0"/>
              <a:solidFill>
                <a:schemeClr val="tx1"/>
              </a:solidFill>
              <a:effectLst>
                <a:outerShdw blurRad="38100" dist="19050" dir="2700000" algn="tl" rotWithShape="0">
                  <a:schemeClr val="dk1">
                    <a:alpha val="40000"/>
                  </a:schemeClr>
                </a:outerShdw>
              </a:effectLst>
            </a:endParaRPr>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6</a:t>
            </a:fld>
            <a:endParaRPr lang="ru-RU" dirty="0"/>
          </a:p>
        </p:txBody>
      </p:sp>
      <p:sp>
        <p:nvSpPr>
          <p:cNvPr id="13" name="Subtitle 11" descr="subtitle">
            <a:extLst>
              <a:ext uri="{FF2B5EF4-FFF2-40B4-BE49-F238E27FC236}">
                <a16:creationId xmlns:a16="http://schemas.microsoft.com/office/drawing/2014/main" id="{B867ECAB-FE1A-4026-820C-F8EE22FDC8DB}"/>
              </a:ext>
            </a:extLst>
          </p:cNvPr>
          <p:cNvSpPr txBox="1">
            <a:spLocks/>
          </p:cNvSpPr>
          <p:nvPr/>
        </p:nvSpPr>
        <p:spPr>
          <a:xfrm>
            <a:off x="6910023" y="1979719"/>
            <a:ext cx="5472541" cy="56417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i="1" dirty="0">
                <a:solidFill>
                  <a:srgbClr val="002060"/>
                </a:solidFill>
                <a:effectLst>
                  <a:outerShdw blurRad="38100" dist="38100" dir="2700000" algn="tl">
                    <a:srgbClr val="000000">
                      <a:alpha val="43137"/>
                    </a:srgbClr>
                  </a:outerShdw>
                </a:effectLst>
                <a:latin typeface="+mj-lt"/>
              </a:rPr>
              <a:t>Software</a:t>
            </a:r>
          </a:p>
          <a:p>
            <a:pPr lvl="1">
              <a:buFont typeface="Wingdings" panose="05000000000000000000" pitchFamily="2" charset="2"/>
              <a:buChar char="Ø"/>
            </a:pPr>
            <a:r>
              <a:rPr lang="en-US" b="1" i="1" dirty="0"/>
              <a:t> </a:t>
            </a:r>
            <a:r>
              <a:rPr lang="en-US" b="1" i="1" dirty="0">
                <a:solidFill>
                  <a:schemeClr val="tx1"/>
                </a:solidFill>
              </a:rPr>
              <a:t>Operating System</a:t>
            </a:r>
          </a:p>
          <a:p>
            <a:pPr marL="457200" lvl="1" indent="0">
              <a:buNone/>
            </a:pPr>
            <a:r>
              <a:rPr lang="en-US" sz="1200" b="1" i="1" dirty="0">
                <a:solidFill>
                  <a:srgbClr val="002060"/>
                </a:solidFill>
                <a:latin typeface="+mj-lt"/>
              </a:rPr>
              <a:t>	</a:t>
            </a:r>
            <a:r>
              <a:rPr lang="en-US" sz="1200" b="1" i="1" dirty="0">
                <a:solidFill>
                  <a:schemeClr val="tx1"/>
                </a:solidFill>
                <a:latin typeface="+mj-lt"/>
              </a:rPr>
              <a:t>1</a:t>
            </a:r>
            <a:r>
              <a:rPr lang="en-US" sz="1200" b="1" i="1" dirty="0">
                <a:solidFill>
                  <a:schemeClr val="tx1"/>
                </a:solidFill>
                <a:latin typeface="Georgia" panose="02040502050405020303" pitchFamily="18" charset="0"/>
              </a:rPr>
              <a:t>. </a:t>
            </a:r>
            <a:r>
              <a:rPr lang="en-US" sz="1200" b="1" dirty="0">
                <a:solidFill>
                  <a:schemeClr val="tx1"/>
                </a:solidFill>
                <a:latin typeface="Georgia" panose="02040502050405020303" pitchFamily="18" charset="0"/>
              </a:rPr>
              <a:t>OS Windows 7,8,10 (owned)</a:t>
            </a:r>
          </a:p>
          <a:p>
            <a:pPr marL="457200" lvl="1" indent="0">
              <a:buNone/>
            </a:pPr>
            <a:r>
              <a:rPr lang="en-US" sz="1200" b="1" dirty="0">
                <a:solidFill>
                  <a:schemeClr val="tx1"/>
                </a:solidFill>
                <a:latin typeface="Georgia" panose="02040502050405020303" pitchFamily="18" charset="0"/>
              </a:rPr>
              <a:t>	2.  Linux</a:t>
            </a:r>
          </a:p>
          <a:p>
            <a:pPr marL="457200" lvl="1" indent="0">
              <a:buNone/>
            </a:pPr>
            <a:r>
              <a:rPr lang="en-US" sz="1200" b="1" dirty="0">
                <a:solidFill>
                  <a:schemeClr val="tx1"/>
                </a:solidFill>
                <a:latin typeface="Georgia" panose="02040502050405020303" pitchFamily="18" charset="0"/>
              </a:rPr>
              <a:t>	3.  MAC OS</a:t>
            </a:r>
            <a:endParaRPr lang="en-US" b="1" i="1" dirty="0">
              <a:solidFill>
                <a:schemeClr val="tx1"/>
              </a:solidFill>
              <a:latin typeface="Georgia" panose="02040502050405020303" pitchFamily="18" charset="0"/>
            </a:endParaRPr>
          </a:p>
          <a:p>
            <a:pPr lvl="1">
              <a:buFont typeface="Wingdings" panose="05000000000000000000" pitchFamily="2" charset="2"/>
              <a:buChar char="Ø"/>
            </a:pPr>
            <a:r>
              <a:rPr lang="en-US" b="1" i="1" dirty="0">
                <a:solidFill>
                  <a:schemeClr val="tx1"/>
                </a:solidFill>
              </a:rPr>
              <a:t>Web Browser</a:t>
            </a:r>
          </a:p>
          <a:p>
            <a:pPr marL="457200" lvl="1" indent="0">
              <a:buNone/>
            </a:pPr>
            <a:r>
              <a:rPr lang="en-US" sz="1200" b="1" i="1" dirty="0">
                <a:solidFill>
                  <a:schemeClr val="tx1"/>
                </a:solidFill>
                <a:latin typeface="Georgia" panose="02040502050405020303" pitchFamily="18" charset="0"/>
              </a:rPr>
              <a:t>            1. </a:t>
            </a:r>
            <a:r>
              <a:rPr lang="en-US" sz="1200" b="1" dirty="0">
                <a:solidFill>
                  <a:schemeClr val="tx1"/>
                </a:solidFill>
                <a:latin typeface="Georgia" panose="02040502050405020303" pitchFamily="18" charset="0"/>
              </a:rPr>
              <a:t>Internet Explorer 7</a:t>
            </a:r>
          </a:p>
          <a:p>
            <a:pPr marL="457200" lvl="1" indent="0">
              <a:buNone/>
            </a:pPr>
            <a:r>
              <a:rPr lang="en-US" sz="1200" b="1" dirty="0">
                <a:solidFill>
                  <a:schemeClr val="tx1"/>
                </a:solidFill>
                <a:latin typeface="Georgia" panose="02040502050405020303" pitchFamily="18" charset="0"/>
              </a:rPr>
              <a:t>	2.  Google Chrome</a:t>
            </a:r>
          </a:p>
          <a:p>
            <a:pPr marL="457200" lvl="1" indent="0">
              <a:buNone/>
            </a:pPr>
            <a:r>
              <a:rPr lang="en-US" sz="1200" b="1" dirty="0">
                <a:solidFill>
                  <a:schemeClr val="tx1"/>
                </a:solidFill>
                <a:latin typeface="Georgia" panose="02040502050405020303" pitchFamily="18" charset="0"/>
              </a:rPr>
              <a:t>	3. Mozilla Firefox</a:t>
            </a:r>
          </a:p>
          <a:p>
            <a:pPr marL="457200" lvl="1" indent="0">
              <a:buNone/>
            </a:pPr>
            <a:r>
              <a:rPr lang="en-US" sz="1200" b="1" dirty="0">
                <a:solidFill>
                  <a:schemeClr val="tx1"/>
                </a:solidFill>
                <a:latin typeface="Georgia" panose="02040502050405020303" pitchFamily="18" charset="0"/>
              </a:rPr>
              <a:t>	3.  All web browser i.e. supported by JavaScript.</a:t>
            </a:r>
            <a:endParaRPr lang="en-US" sz="1200" b="1" i="1" dirty="0">
              <a:solidFill>
                <a:schemeClr val="tx1"/>
              </a:solidFill>
              <a:latin typeface="Georgia" panose="02040502050405020303" pitchFamily="18" charset="0"/>
            </a:endParaRPr>
          </a:p>
          <a:p>
            <a:pPr lvl="1"/>
            <a:endParaRPr lang="en-US" sz="2400" b="1" i="1" dirty="0">
              <a:solidFill>
                <a:schemeClr val="bg2">
                  <a:lumMod val="25000"/>
                </a:schemeClr>
              </a:solidFill>
              <a:effectLst>
                <a:outerShdw blurRad="38100" dist="38100" dir="2700000" algn="tl">
                  <a:srgbClr val="000000">
                    <a:alpha val="43137"/>
                  </a:srgbClr>
                </a:outerShdw>
              </a:effectLst>
              <a:latin typeface="+mj-lt"/>
            </a:endParaRPr>
          </a:p>
          <a:p>
            <a:pPr lvl="1"/>
            <a:r>
              <a:rPr lang="en-US" sz="2400" b="1" i="1" dirty="0">
                <a:solidFill>
                  <a:schemeClr val="bg2">
                    <a:lumMod val="25000"/>
                  </a:schemeClr>
                </a:solidFill>
                <a:effectLst>
                  <a:outerShdw blurRad="38100" dist="38100" dir="2700000" algn="tl">
                    <a:srgbClr val="000000">
                      <a:alpha val="43137"/>
                    </a:srgbClr>
                  </a:outerShdw>
                </a:effectLst>
                <a:latin typeface="+mj-lt"/>
              </a:rPr>
              <a:t>Hardware</a:t>
            </a:r>
          </a:p>
          <a:p>
            <a:pPr marL="0" indent="0">
              <a:buNone/>
            </a:pPr>
            <a:r>
              <a:rPr lang="en-US" sz="1200" b="1" dirty="0">
                <a:solidFill>
                  <a:schemeClr val="tx1"/>
                </a:solidFill>
                <a:latin typeface="Georgia" panose="02040502050405020303" pitchFamily="18" charset="0"/>
              </a:rPr>
              <a:t>	1. CPU dual core</a:t>
            </a:r>
          </a:p>
          <a:p>
            <a:pPr marL="0" indent="0">
              <a:buNone/>
            </a:pPr>
            <a:r>
              <a:rPr lang="en-US" sz="1200" b="1" dirty="0">
                <a:solidFill>
                  <a:schemeClr val="tx1"/>
                </a:solidFill>
                <a:latin typeface="Georgia" panose="02040502050405020303" pitchFamily="18" charset="0"/>
              </a:rPr>
              <a:t>	2. HDD-100 GB</a:t>
            </a:r>
          </a:p>
          <a:p>
            <a:pPr marL="0" indent="0">
              <a:buNone/>
            </a:pPr>
            <a:r>
              <a:rPr lang="en-US" sz="1200" b="1" dirty="0">
                <a:solidFill>
                  <a:schemeClr val="tx1"/>
                </a:solidFill>
                <a:latin typeface="Georgia" panose="02040502050405020303" pitchFamily="18" charset="0"/>
              </a:rPr>
              <a:t>	3. RAM-4 GB or more</a:t>
            </a:r>
          </a:p>
          <a:p>
            <a:pPr marL="457200" lvl="1" indent="0">
              <a:buNone/>
            </a:pPr>
            <a:endParaRPr lang="en-US" sz="2400" b="1" i="1" dirty="0">
              <a:effectLst>
                <a:outerShdw blurRad="38100" dist="38100" dir="2700000" algn="tl">
                  <a:srgbClr val="000000">
                    <a:alpha val="43137"/>
                  </a:srgbClr>
                </a:outerShdw>
              </a:effectLst>
            </a:endParaRPr>
          </a:p>
          <a:p>
            <a:pPr marL="457200" lvl="1" indent="0">
              <a:buFont typeface="Arial" panose="020B0604020202020204" pitchFamily="34" charset="0"/>
              <a:buNone/>
            </a:pPr>
            <a:endParaRPr lang="en-US" i="1" dirty="0"/>
          </a:p>
        </p:txBody>
      </p:sp>
      <p:pic>
        <p:nvPicPr>
          <p:cNvPr id="21" name="Picture Placeholder 20">
            <a:extLst>
              <a:ext uri="{FF2B5EF4-FFF2-40B4-BE49-F238E27FC236}">
                <a16:creationId xmlns:a16="http://schemas.microsoft.com/office/drawing/2014/main" id="{28F6E6BE-5CEC-4D64-91E1-B03F2695126B}"/>
              </a:ext>
            </a:extLst>
          </p:cNvPr>
          <p:cNvPicPr>
            <a:picLocks noGrp="1" noChangeAspect="1"/>
          </p:cNvPicPr>
          <p:nvPr>
            <p:ph type="pic" sz="quarter" idx="15"/>
          </p:nvPr>
        </p:nvPicPr>
        <p:blipFill>
          <a:blip r:embed="rId2"/>
          <a:srcRect l="27067" r="27067"/>
          <a:stretch>
            <a:fillRect/>
          </a:stretch>
        </p:blipFill>
        <p:spPr/>
      </p:pic>
    </p:spTree>
    <p:extLst>
      <p:ext uri="{BB962C8B-B14F-4D97-AF65-F5344CB8AC3E}">
        <p14:creationId xmlns:p14="http://schemas.microsoft.com/office/powerpoint/2010/main" val="3066898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9C95214-75B8-416E-AF30-40BACDF7730F}"/>
              </a:ext>
            </a:extLst>
          </p:cNvPr>
          <p:cNvPicPr>
            <a:picLocks noGrp="1" noChangeAspect="1"/>
          </p:cNvPicPr>
          <p:nvPr>
            <p:ph type="pic" sz="quarter" idx="10"/>
          </p:nvPr>
        </p:nvPicPr>
        <p:blipFill>
          <a:blip r:embed="rId2"/>
          <a:srcRect t="7784" b="7784"/>
          <a:stretch>
            <a:fillRect/>
          </a:stretch>
        </p:blipFill>
        <p:spPr>
          <a:xfrm>
            <a:off x="1" y="17930"/>
            <a:ext cx="12192000" cy="6858000"/>
          </a:xfrm>
        </p:spPr>
      </p:pic>
      <p:grpSp>
        <p:nvGrpSpPr>
          <p:cNvPr id="7" name="Group 6">
            <a:extLst>
              <a:ext uri="{FF2B5EF4-FFF2-40B4-BE49-F238E27FC236}">
                <a16:creationId xmlns:a16="http://schemas.microsoft.com/office/drawing/2014/main" id="{F5325EDA-7343-463C-83EC-5D799E8B8195}"/>
              </a:ext>
              <a:ext uri="{C183D7F6-B498-43B3-948B-1728B52AA6E4}">
                <adec:decorative xmlns:adec="http://schemas.microsoft.com/office/drawing/2017/decorative" val="1"/>
              </a:ext>
            </a:extLst>
          </p:cNvPr>
          <p:cNvGrpSpPr/>
          <p:nvPr/>
        </p:nvGrpSpPr>
        <p:grpSpPr>
          <a:xfrm>
            <a:off x="9621170" y="0"/>
            <a:ext cx="2570831" cy="6858001"/>
            <a:chOff x="9621170" y="0"/>
            <a:chExt cx="2570831" cy="6858001"/>
          </a:xfrm>
        </p:grpSpPr>
        <p:sp>
          <p:nvSpPr>
            <p:cNvPr id="32" name="Freeform: Shape 31">
              <a:extLst>
                <a:ext uri="{FF2B5EF4-FFF2-40B4-BE49-F238E27FC236}">
                  <a16:creationId xmlns:a16="http://schemas.microsoft.com/office/drawing/2014/main" id="{25DFF88D-A516-4508-BC03-10D68E4034CF}"/>
                </a:ext>
              </a:extLst>
            </p:cNvPr>
            <p:cNvSpPr/>
            <p:nvPr/>
          </p:nvSpPr>
          <p:spPr>
            <a:xfrm>
              <a:off x="9621170" y="0"/>
              <a:ext cx="2570831" cy="6858000"/>
            </a:xfrm>
            <a:custGeom>
              <a:avLst/>
              <a:gdLst>
                <a:gd name="connsiteX0" fmla="*/ 1649197 w 2570831"/>
                <a:gd name="connsiteY0" fmla="*/ 0 h 6858000"/>
                <a:gd name="connsiteX1" fmla="*/ 2570831 w 2570831"/>
                <a:gd name="connsiteY1" fmla="*/ 0 h 6858000"/>
                <a:gd name="connsiteX2" fmla="*/ 2570831 w 2570831"/>
                <a:gd name="connsiteY2" fmla="*/ 6858000 h 6858000"/>
                <a:gd name="connsiteX3" fmla="*/ 0 w 25708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570831" h="6858000">
                  <a:moveTo>
                    <a:pt x="1649197" y="0"/>
                  </a:moveTo>
                  <a:lnTo>
                    <a:pt x="2570831" y="0"/>
                  </a:lnTo>
                  <a:lnTo>
                    <a:pt x="2570831" y="6858000"/>
                  </a:lnTo>
                  <a:lnTo>
                    <a:pt x="0" y="6858000"/>
                  </a:lnTo>
                  <a:close/>
                </a:path>
              </a:pathLst>
            </a:cu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F990A05A-2B0C-4EA2-8A33-D5A7D8C1BC4F}"/>
                </a:ext>
              </a:extLst>
            </p:cNvPr>
            <p:cNvSpPr/>
            <p:nvPr/>
          </p:nvSpPr>
          <p:spPr>
            <a:xfrm>
              <a:off x="9754598" y="0"/>
              <a:ext cx="2437402" cy="6858000"/>
            </a:xfrm>
            <a:custGeom>
              <a:avLst/>
              <a:gdLst>
                <a:gd name="connsiteX0" fmla="*/ 1649197 w 2437402"/>
                <a:gd name="connsiteY0" fmla="*/ 0 h 6858000"/>
                <a:gd name="connsiteX1" fmla="*/ 2437402 w 2437402"/>
                <a:gd name="connsiteY1" fmla="*/ 0 h 6858000"/>
                <a:gd name="connsiteX2" fmla="*/ 2437402 w 2437402"/>
                <a:gd name="connsiteY2" fmla="*/ 6858000 h 6858000"/>
                <a:gd name="connsiteX3" fmla="*/ 0 w 24374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437402" h="6858000">
                  <a:moveTo>
                    <a:pt x="1649197" y="0"/>
                  </a:moveTo>
                  <a:lnTo>
                    <a:pt x="2437402" y="0"/>
                  </a:lnTo>
                  <a:lnTo>
                    <a:pt x="2437402" y="6858000"/>
                  </a:lnTo>
                  <a:lnTo>
                    <a:pt x="0" y="6858000"/>
                  </a:lnTo>
                  <a:close/>
                </a:path>
              </a:pathLst>
            </a:cu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79BF84DA-56CC-4319-9B18-B6303F93EF5A}"/>
                </a:ext>
              </a:extLst>
            </p:cNvPr>
            <p:cNvSpPr/>
            <p:nvPr/>
          </p:nvSpPr>
          <p:spPr>
            <a:xfrm>
              <a:off x="10011320" y="0"/>
              <a:ext cx="2180680" cy="6858000"/>
            </a:xfrm>
            <a:custGeom>
              <a:avLst/>
              <a:gdLst>
                <a:gd name="connsiteX0" fmla="*/ 1649197 w 2180680"/>
                <a:gd name="connsiteY0" fmla="*/ 0 h 6858000"/>
                <a:gd name="connsiteX1" fmla="*/ 2180680 w 2180680"/>
                <a:gd name="connsiteY1" fmla="*/ 0 h 6858000"/>
                <a:gd name="connsiteX2" fmla="*/ 2180680 w 2180680"/>
                <a:gd name="connsiteY2" fmla="*/ 6858000 h 6858000"/>
                <a:gd name="connsiteX3" fmla="*/ 0 w 21806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0680" h="6858000">
                  <a:moveTo>
                    <a:pt x="1649197" y="0"/>
                  </a:moveTo>
                  <a:lnTo>
                    <a:pt x="2180680" y="0"/>
                  </a:lnTo>
                  <a:lnTo>
                    <a:pt x="2180680" y="6858000"/>
                  </a:lnTo>
                  <a:lnTo>
                    <a:pt x="0" y="6858000"/>
                  </a:lnTo>
                  <a:close/>
                </a:path>
              </a:pathLst>
            </a:cu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3FE4855B-D7C3-4EA7-8050-5BDDB9E3A78A}"/>
                </a:ext>
              </a:extLst>
            </p:cNvPr>
            <p:cNvSpPr/>
            <p:nvPr/>
          </p:nvSpPr>
          <p:spPr>
            <a:xfrm>
              <a:off x="10544156" y="5626"/>
              <a:ext cx="1647844" cy="6852374"/>
            </a:xfrm>
            <a:custGeom>
              <a:avLst/>
              <a:gdLst>
                <a:gd name="connsiteX0" fmla="*/ 1647844 w 1647844"/>
                <a:gd name="connsiteY0" fmla="*/ 0 h 6852374"/>
                <a:gd name="connsiteX1" fmla="*/ 1647844 w 1647844"/>
                <a:gd name="connsiteY1" fmla="*/ 6852374 h 6852374"/>
                <a:gd name="connsiteX2" fmla="*/ 0 w 1647844"/>
                <a:gd name="connsiteY2" fmla="*/ 6852374 h 6852374"/>
              </a:gdLst>
              <a:ahLst/>
              <a:cxnLst>
                <a:cxn ang="0">
                  <a:pos x="connsiteX0" y="connsiteY0"/>
                </a:cxn>
                <a:cxn ang="0">
                  <a:pos x="connsiteX1" y="connsiteY1"/>
                </a:cxn>
                <a:cxn ang="0">
                  <a:pos x="connsiteX2" y="connsiteY2"/>
                </a:cxn>
              </a:cxnLst>
              <a:rect l="l" t="t" r="r" b="b"/>
              <a:pathLst>
                <a:path w="1647844" h="6852374">
                  <a:moveTo>
                    <a:pt x="1647844" y="0"/>
                  </a:moveTo>
                  <a:lnTo>
                    <a:pt x="1647844" y="6852374"/>
                  </a:lnTo>
                  <a:lnTo>
                    <a:pt x="0" y="6852374"/>
                  </a:lnTo>
                  <a:close/>
                </a:path>
              </a:pathLst>
            </a:cu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EC066EC5-6C2C-4006-B87D-E6C5CFDEF302}"/>
                </a:ext>
              </a:extLst>
            </p:cNvPr>
            <p:cNvSpPr/>
            <p:nvPr/>
          </p:nvSpPr>
          <p:spPr>
            <a:xfrm>
              <a:off x="10803086" y="1082358"/>
              <a:ext cx="1388914" cy="5775643"/>
            </a:xfrm>
            <a:custGeom>
              <a:avLst/>
              <a:gdLst>
                <a:gd name="connsiteX0" fmla="*/ 1388914 w 1388914"/>
                <a:gd name="connsiteY0" fmla="*/ 0 h 5775643"/>
                <a:gd name="connsiteX1" fmla="*/ 1388914 w 1388914"/>
                <a:gd name="connsiteY1" fmla="*/ 5775643 h 5775643"/>
                <a:gd name="connsiteX2" fmla="*/ 0 w 1388914"/>
                <a:gd name="connsiteY2" fmla="*/ 5775643 h 5775643"/>
              </a:gdLst>
              <a:ahLst/>
              <a:cxnLst>
                <a:cxn ang="0">
                  <a:pos x="connsiteX0" y="connsiteY0"/>
                </a:cxn>
                <a:cxn ang="0">
                  <a:pos x="connsiteX1" y="connsiteY1"/>
                </a:cxn>
                <a:cxn ang="0">
                  <a:pos x="connsiteX2" y="connsiteY2"/>
                </a:cxn>
              </a:cxnLst>
              <a:rect l="l" t="t" r="r" b="b"/>
              <a:pathLst>
                <a:path w="1388914" h="5775643">
                  <a:moveTo>
                    <a:pt x="1388914" y="0"/>
                  </a:moveTo>
                  <a:lnTo>
                    <a:pt x="1388914" y="5775643"/>
                  </a:lnTo>
                  <a:lnTo>
                    <a:pt x="0" y="577564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5" name="Group 4">
            <a:extLst>
              <a:ext uri="{FF2B5EF4-FFF2-40B4-BE49-F238E27FC236}">
                <a16:creationId xmlns:a16="http://schemas.microsoft.com/office/drawing/2014/main" id="{1A141F7B-AE96-45F9-BC57-F7C86174910A}"/>
              </a:ext>
              <a:ext uri="{C183D7F6-B498-43B3-948B-1728B52AA6E4}">
                <adec:decorative xmlns:adec="http://schemas.microsoft.com/office/drawing/2017/decorative" val="1"/>
              </a:ext>
            </a:extLst>
          </p:cNvPr>
          <p:cNvGrpSpPr/>
          <p:nvPr/>
        </p:nvGrpSpPr>
        <p:grpSpPr>
          <a:xfrm>
            <a:off x="0" y="6086479"/>
            <a:ext cx="12192000" cy="600974"/>
            <a:chOff x="0" y="6086479"/>
            <a:chExt cx="12192000" cy="600974"/>
          </a:xfrm>
        </p:grpSpPr>
        <p:sp>
          <p:nvSpPr>
            <p:cNvPr id="14" name="Rectangle 13">
              <a:extLst>
                <a:ext uri="{FF2B5EF4-FFF2-40B4-BE49-F238E27FC236}">
                  <a16:creationId xmlns:a16="http://schemas.microsoft.com/office/drawing/2014/main" id="{C862BC4D-BD7A-417E-A34A-59CE4D4A6AC8}"/>
                </a:ext>
              </a:extLst>
            </p:cNvPr>
            <p:cNvSpPr/>
            <p:nvPr/>
          </p:nvSpPr>
          <p:spPr>
            <a:xfrm>
              <a:off x="0" y="6355760"/>
              <a:ext cx="12192000" cy="91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52937FB-CDE3-46B3-8481-AB5DB8C4BABA}"/>
                </a:ext>
              </a:extLst>
            </p:cNvPr>
            <p:cNvSpPr/>
            <p:nvPr/>
          </p:nvSpPr>
          <p:spPr>
            <a:xfrm>
              <a:off x="11091210" y="6086479"/>
              <a:ext cx="600974" cy="60097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Shape 34">
            <a:extLst>
              <a:ext uri="{FF2B5EF4-FFF2-40B4-BE49-F238E27FC236}">
                <a16:creationId xmlns:a16="http://schemas.microsoft.com/office/drawing/2014/main" id="{7750B6D1-8471-4ABD-AC8D-46A16E8108BA}"/>
              </a:ext>
            </a:extLst>
          </p:cNvPr>
          <p:cNvSpPr/>
          <p:nvPr/>
        </p:nvSpPr>
        <p:spPr>
          <a:xfrm flipH="1" flipV="1">
            <a:off x="-1" y="103550"/>
            <a:ext cx="9179511" cy="883839"/>
          </a:xfrm>
          <a:custGeom>
            <a:avLst/>
            <a:gdLst>
              <a:gd name="connsiteX0" fmla="*/ 6267450 w 6267450"/>
              <a:gd name="connsiteY0" fmla="*/ 883839 h 883839"/>
              <a:gd name="connsiteX1" fmla="*/ 0 w 6267450"/>
              <a:gd name="connsiteY1" fmla="*/ 883839 h 883839"/>
              <a:gd name="connsiteX2" fmla="*/ 220960 w 6267450"/>
              <a:gd name="connsiteY2" fmla="*/ 0 h 883839"/>
              <a:gd name="connsiteX3" fmla="*/ 6267450 w 6267450"/>
              <a:gd name="connsiteY3" fmla="*/ 0 h 883839"/>
            </a:gdLst>
            <a:ahLst/>
            <a:cxnLst>
              <a:cxn ang="0">
                <a:pos x="connsiteX0" y="connsiteY0"/>
              </a:cxn>
              <a:cxn ang="0">
                <a:pos x="connsiteX1" y="connsiteY1"/>
              </a:cxn>
              <a:cxn ang="0">
                <a:pos x="connsiteX2" y="connsiteY2"/>
              </a:cxn>
              <a:cxn ang="0">
                <a:pos x="connsiteX3" y="connsiteY3"/>
              </a:cxn>
            </a:cxnLst>
            <a:rect l="l" t="t" r="r" b="b"/>
            <a:pathLst>
              <a:path w="6267450" h="883839">
                <a:moveTo>
                  <a:pt x="6267450" y="883839"/>
                </a:moveTo>
                <a:lnTo>
                  <a:pt x="0" y="883839"/>
                </a:lnTo>
                <a:lnTo>
                  <a:pt x="220960" y="0"/>
                </a:lnTo>
                <a:lnTo>
                  <a:pt x="6267450"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Slide Number Placeholder 5" descr="Slide Number">
            <a:extLst>
              <a:ext uri="{FF2B5EF4-FFF2-40B4-BE49-F238E27FC236}">
                <a16:creationId xmlns:a16="http://schemas.microsoft.com/office/drawing/2014/main" id="{DB02A950-05E3-4691-9BC9-47B314EEA715}"/>
              </a:ext>
              <a:ext uri="{C183D7F6-B498-43B3-948B-1728B52AA6E4}">
                <adec:decorative xmlns:adec="http://schemas.microsoft.com/office/drawing/2017/decorative" val="0"/>
              </a:ext>
            </a:extLst>
          </p:cNvPr>
          <p:cNvSpPr txBox="1">
            <a:spLocks/>
          </p:cNvSpPr>
          <p:nvPr/>
        </p:nvSpPr>
        <p:spPr>
          <a:xfrm>
            <a:off x="11091210" y="6189345"/>
            <a:ext cx="600974" cy="395243"/>
          </a:xfrm>
          <a:prstGeom prst="rect">
            <a:avLst/>
          </a:prstGeom>
        </p:spPr>
        <p:txBody>
          <a:bodyPr vert="horz" lIns="0" tIns="0" rIns="0" bIns="0" rtlCol="0" anchor="ctr"/>
          <a:lstStyle>
            <a:defPPr>
              <a:defRPr lang="en-US"/>
            </a:defPPr>
            <a:lvl1pPr marL="0" algn="r"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47A4EEE-49CE-4F6C-BF32-B7FCC5EBBF45}" type="slidenum">
              <a:rPr lang="en-US" sz="1200" smtClean="0">
                <a:solidFill>
                  <a:schemeClr val="bg1"/>
                </a:solidFill>
              </a:rPr>
              <a:pPr algn="ctr"/>
              <a:t>7</a:t>
            </a:fld>
            <a:endParaRPr lang="en-US" sz="1200" dirty="0">
              <a:solidFill>
                <a:schemeClr val="bg1"/>
              </a:solidFill>
            </a:endParaRPr>
          </a:p>
        </p:txBody>
      </p:sp>
      <p:sp>
        <p:nvSpPr>
          <p:cNvPr id="38" name="Title 3" descr="Title">
            <a:extLst>
              <a:ext uri="{FF2B5EF4-FFF2-40B4-BE49-F238E27FC236}">
                <a16:creationId xmlns:a16="http://schemas.microsoft.com/office/drawing/2014/main" id="{B1B75298-9089-4843-88E4-1FF66A7C21B5}"/>
              </a:ext>
            </a:extLst>
          </p:cNvPr>
          <p:cNvSpPr>
            <a:spLocks noGrp="1"/>
          </p:cNvSpPr>
          <p:nvPr>
            <p:ph type="title"/>
          </p:nvPr>
        </p:nvSpPr>
        <p:spPr>
          <a:xfrm>
            <a:off x="-5149" y="68650"/>
            <a:ext cx="8762260" cy="830997"/>
          </a:xfrm>
        </p:spPr>
        <p:txBody>
          <a:bodyPr/>
          <a:lstStyle/>
          <a:p>
            <a:r>
              <a:rPr lang="en-US" sz="6000" b="1" i="1" dirty="0">
                <a:effectLst>
                  <a:outerShdw blurRad="38100" dist="38100" dir="2700000" algn="tl">
                    <a:srgbClr val="000000">
                      <a:alpha val="43137"/>
                    </a:srgbClr>
                  </a:outerShdw>
                </a:effectLst>
              </a:rPr>
              <a:t> Project Development tools</a:t>
            </a:r>
          </a:p>
        </p:txBody>
      </p:sp>
      <p:sp>
        <p:nvSpPr>
          <p:cNvPr id="39" name="Freeform: Shape 38">
            <a:extLst>
              <a:ext uri="{FF2B5EF4-FFF2-40B4-BE49-F238E27FC236}">
                <a16:creationId xmlns:a16="http://schemas.microsoft.com/office/drawing/2014/main" id="{C12C4A1A-05C2-413C-AA24-AF1E3572242B}"/>
              </a:ext>
            </a:extLst>
          </p:cNvPr>
          <p:cNvSpPr/>
          <p:nvPr/>
        </p:nvSpPr>
        <p:spPr>
          <a:xfrm flipH="1" flipV="1">
            <a:off x="-20893" y="1052106"/>
            <a:ext cx="9773404" cy="5735547"/>
          </a:xfrm>
          <a:custGeom>
            <a:avLst/>
            <a:gdLst>
              <a:gd name="connsiteX0" fmla="*/ 6957056 w 6957056"/>
              <a:gd name="connsiteY0" fmla="*/ 5892799 h 5892799"/>
              <a:gd name="connsiteX1" fmla="*/ 0 w 6957056"/>
              <a:gd name="connsiteY1" fmla="*/ 5892799 h 5892799"/>
              <a:gd name="connsiteX2" fmla="*/ 1473200 w 6957056"/>
              <a:gd name="connsiteY2" fmla="*/ 0 h 5892799"/>
              <a:gd name="connsiteX3" fmla="*/ 6957056 w 6957056"/>
              <a:gd name="connsiteY3" fmla="*/ 0 h 5892799"/>
            </a:gdLst>
            <a:ahLst/>
            <a:cxnLst>
              <a:cxn ang="0">
                <a:pos x="connsiteX0" y="connsiteY0"/>
              </a:cxn>
              <a:cxn ang="0">
                <a:pos x="connsiteX1" y="connsiteY1"/>
              </a:cxn>
              <a:cxn ang="0">
                <a:pos x="connsiteX2" y="connsiteY2"/>
              </a:cxn>
              <a:cxn ang="0">
                <a:pos x="connsiteX3" y="connsiteY3"/>
              </a:cxn>
            </a:cxnLst>
            <a:rect l="l" t="t" r="r" b="b"/>
            <a:pathLst>
              <a:path w="6957056" h="5892799">
                <a:moveTo>
                  <a:pt x="6957056" y="5892799"/>
                </a:moveTo>
                <a:lnTo>
                  <a:pt x="0" y="5892799"/>
                </a:lnTo>
                <a:lnTo>
                  <a:pt x="1473200" y="0"/>
                </a:lnTo>
                <a:lnTo>
                  <a:pt x="6957056" y="0"/>
                </a:lnTo>
                <a:close/>
              </a:path>
            </a:pathLst>
          </a:custGeom>
          <a:solidFill>
            <a:schemeClr val="tx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Text Placeholder 86" descr="content block 1">
            <a:extLst>
              <a:ext uri="{FF2B5EF4-FFF2-40B4-BE49-F238E27FC236}">
                <a16:creationId xmlns:a16="http://schemas.microsoft.com/office/drawing/2014/main" id="{ED77EB8A-5FCE-4B74-8B05-8C6846357394}"/>
              </a:ext>
            </a:extLst>
          </p:cNvPr>
          <p:cNvSpPr txBox="1">
            <a:spLocks/>
          </p:cNvSpPr>
          <p:nvPr/>
        </p:nvSpPr>
        <p:spPr>
          <a:xfrm>
            <a:off x="2849658" y="2546841"/>
            <a:ext cx="2583476" cy="3368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b="1" dirty="0">
              <a:solidFill>
                <a:schemeClr val="bg1"/>
              </a:solidFill>
              <a:effectLst>
                <a:outerShdw blurRad="38100" dist="38100" dir="2700000" algn="tl">
                  <a:srgbClr val="000000">
                    <a:alpha val="43137"/>
                  </a:srgbClr>
                </a:outerShdw>
              </a:effectLst>
              <a:latin typeface="+mj-lt"/>
            </a:endParaRPr>
          </a:p>
        </p:txBody>
      </p:sp>
      <p:sp>
        <p:nvSpPr>
          <p:cNvPr id="51" name="Text Placeholder 86" descr="content block 1">
            <a:extLst>
              <a:ext uri="{FF2B5EF4-FFF2-40B4-BE49-F238E27FC236}">
                <a16:creationId xmlns:a16="http://schemas.microsoft.com/office/drawing/2014/main" id="{846524C4-F28D-4F36-BED3-2A7A5E0D53E9}"/>
              </a:ext>
            </a:extLst>
          </p:cNvPr>
          <p:cNvSpPr txBox="1">
            <a:spLocks/>
          </p:cNvSpPr>
          <p:nvPr/>
        </p:nvSpPr>
        <p:spPr>
          <a:xfrm>
            <a:off x="173981" y="2546841"/>
            <a:ext cx="2377440" cy="3368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b="1" i="1" dirty="0">
                <a:solidFill>
                  <a:schemeClr val="bg1"/>
                </a:solidFill>
                <a:effectLst>
                  <a:outerShdw blurRad="38100" dist="38100" dir="2700000" algn="tl">
                    <a:srgbClr val="000000">
                      <a:alpha val="43137"/>
                    </a:srgbClr>
                  </a:outerShdw>
                </a:effectLst>
                <a:latin typeface="+mj-lt"/>
              </a:rPr>
              <a:t>Frontend</a:t>
            </a:r>
          </a:p>
          <a:p>
            <a:pPr algn="ctr"/>
            <a:endParaRPr lang="en-US" sz="2000" b="1" i="1" dirty="0">
              <a:solidFill>
                <a:schemeClr val="bg1"/>
              </a:solidFill>
              <a:effectLst>
                <a:outerShdw blurRad="38100" dist="38100" dir="2700000" algn="tl">
                  <a:srgbClr val="000000">
                    <a:alpha val="43137"/>
                  </a:srgbClr>
                </a:outerShdw>
              </a:effectLst>
              <a:latin typeface="+mj-lt"/>
            </a:endParaRP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HTML</a:t>
            </a: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CSS</a:t>
            </a:r>
          </a:p>
          <a:p>
            <a:pPr marL="285750" indent="-285750">
              <a:buFont typeface="Wingdings" panose="05000000000000000000" pitchFamily="2" charset="2"/>
              <a:buChar char="Ø"/>
            </a:pPr>
            <a:r>
              <a:rPr lang="en-US" sz="2000" b="1" dirty="0" err="1">
                <a:solidFill>
                  <a:schemeClr val="bg1"/>
                </a:solidFill>
                <a:effectLst>
                  <a:outerShdw blurRad="38100" dist="38100" dir="2700000" algn="tl">
                    <a:srgbClr val="000000">
                      <a:alpha val="43137"/>
                    </a:srgbClr>
                  </a:outerShdw>
                </a:effectLst>
                <a:latin typeface="+mj-lt"/>
              </a:rPr>
              <a:t>BootStarp</a:t>
            </a:r>
            <a:endParaRPr lang="en-US" sz="2000" b="1" dirty="0">
              <a:solidFill>
                <a:schemeClr val="bg1"/>
              </a:solidFill>
              <a:effectLst>
                <a:outerShdw blurRad="38100" dist="38100" dir="2700000" algn="tl">
                  <a:srgbClr val="000000">
                    <a:alpha val="43137"/>
                  </a:srgbClr>
                </a:outerShdw>
              </a:effectLst>
              <a:latin typeface="+mj-lt"/>
            </a:endParaRPr>
          </a:p>
          <a:p>
            <a:pPr marL="285750" indent="-285750">
              <a:buFont typeface="Wingdings" panose="05000000000000000000" pitchFamily="2" charset="2"/>
              <a:buChar char="Ø"/>
            </a:pPr>
            <a:r>
              <a:rPr lang="en-US" sz="2000" b="1" dirty="0" err="1">
                <a:solidFill>
                  <a:schemeClr val="bg1"/>
                </a:solidFill>
                <a:effectLst>
                  <a:outerShdw blurRad="38100" dist="38100" dir="2700000" algn="tl">
                    <a:srgbClr val="000000">
                      <a:alpha val="43137"/>
                    </a:srgbClr>
                  </a:outerShdw>
                </a:effectLst>
                <a:latin typeface="+mj-lt"/>
              </a:rPr>
              <a:t>Javascript</a:t>
            </a:r>
            <a:r>
              <a:rPr lang="en-US" sz="2000" b="1" dirty="0">
                <a:solidFill>
                  <a:schemeClr val="bg1"/>
                </a:solidFill>
                <a:effectLst>
                  <a:outerShdw blurRad="38100" dist="38100" dir="2700000" algn="tl">
                    <a:srgbClr val="000000">
                      <a:alpha val="43137"/>
                    </a:srgbClr>
                  </a:outerShdw>
                </a:effectLst>
                <a:latin typeface="+mj-lt"/>
              </a:rPr>
              <a:t> </a:t>
            </a:r>
          </a:p>
        </p:txBody>
      </p:sp>
      <p:sp>
        <p:nvSpPr>
          <p:cNvPr id="52" name="Text Placeholder 86" descr="content block 1">
            <a:extLst>
              <a:ext uri="{FF2B5EF4-FFF2-40B4-BE49-F238E27FC236}">
                <a16:creationId xmlns:a16="http://schemas.microsoft.com/office/drawing/2014/main" id="{6BCF9EEB-8861-4AF0-845C-AF758CDC278A}"/>
              </a:ext>
            </a:extLst>
          </p:cNvPr>
          <p:cNvSpPr txBox="1">
            <a:spLocks/>
          </p:cNvSpPr>
          <p:nvPr/>
        </p:nvSpPr>
        <p:spPr>
          <a:xfrm>
            <a:off x="6807616" y="2614258"/>
            <a:ext cx="2669492" cy="38329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b="1" i="1" dirty="0">
                <a:solidFill>
                  <a:schemeClr val="bg1"/>
                </a:solidFill>
                <a:effectLst>
                  <a:outerShdw blurRad="38100" dist="38100" dir="2700000" algn="tl">
                    <a:srgbClr val="000000">
                      <a:alpha val="43137"/>
                    </a:srgbClr>
                  </a:outerShdw>
                </a:effectLst>
                <a:latin typeface="+mj-lt"/>
              </a:rPr>
              <a:t>Software used</a:t>
            </a:r>
          </a:p>
          <a:p>
            <a:pPr algn="ctr"/>
            <a:endParaRPr lang="en-US" sz="2000" b="1" i="1" dirty="0">
              <a:solidFill>
                <a:schemeClr val="bg1"/>
              </a:solidFill>
              <a:effectLst>
                <a:outerShdw blurRad="38100" dist="38100" dir="2700000" algn="tl">
                  <a:srgbClr val="000000">
                    <a:alpha val="43137"/>
                  </a:srgbClr>
                </a:outerShdw>
              </a:effectLst>
              <a:latin typeface="+mj-lt"/>
            </a:endParaRP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Notepad++</a:t>
            </a:r>
          </a:p>
          <a:p>
            <a:pPr marL="0" indent="0">
              <a:buNone/>
            </a:pPr>
            <a:r>
              <a:rPr lang="en-US" sz="2000" b="1" dirty="0">
                <a:solidFill>
                  <a:schemeClr val="bg1"/>
                </a:solidFill>
                <a:effectLst>
                  <a:outerShdw blurRad="38100" dist="38100" dir="2700000" algn="tl">
                    <a:srgbClr val="000000">
                      <a:alpha val="43137"/>
                    </a:srgbClr>
                  </a:outerShdw>
                </a:effectLst>
                <a:latin typeface="+mj-lt"/>
              </a:rPr>
              <a:t>	or</a:t>
            </a: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Visual Studio Code</a:t>
            </a: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Apache Tomcat Server</a:t>
            </a:r>
          </a:p>
          <a:p>
            <a:pPr marL="0" indent="0">
              <a:buNone/>
            </a:pPr>
            <a:endParaRPr lang="en-US" sz="2000" b="1" dirty="0">
              <a:solidFill>
                <a:schemeClr val="bg1"/>
              </a:solidFill>
              <a:effectLst>
                <a:outerShdw blurRad="38100" dist="38100" dir="2700000" algn="tl">
                  <a:srgbClr val="000000">
                    <a:alpha val="43137"/>
                  </a:srgbClr>
                </a:outerShdw>
              </a:effectLst>
              <a:latin typeface="+mj-lt"/>
            </a:endParaRPr>
          </a:p>
        </p:txBody>
      </p:sp>
      <p:pic>
        <p:nvPicPr>
          <p:cNvPr id="60" name="Graphic 59" descr="Laptop">
            <a:extLst>
              <a:ext uri="{FF2B5EF4-FFF2-40B4-BE49-F238E27FC236}">
                <a16:creationId xmlns:a16="http://schemas.microsoft.com/office/drawing/2014/main" id="{83B8DC47-1E5B-427B-9833-D238C6D197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1020" y="1631115"/>
            <a:ext cx="816759" cy="816759"/>
          </a:xfrm>
          <a:prstGeom prst="rect">
            <a:avLst/>
          </a:prstGeom>
        </p:spPr>
      </p:pic>
      <p:pic>
        <p:nvPicPr>
          <p:cNvPr id="64" name="Graphic 63" descr="Monitor">
            <a:extLst>
              <a:ext uri="{FF2B5EF4-FFF2-40B4-BE49-F238E27FC236}">
                <a16:creationId xmlns:a16="http://schemas.microsoft.com/office/drawing/2014/main" id="{C8795A25-821E-4687-BC89-39EE8C6772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2818" y="1733859"/>
            <a:ext cx="770214" cy="770214"/>
          </a:xfrm>
          <a:prstGeom prst="rect">
            <a:avLst/>
          </a:prstGeom>
        </p:spPr>
      </p:pic>
      <p:pic>
        <p:nvPicPr>
          <p:cNvPr id="2" name="Graphic 1" descr="Laptop">
            <a:extLst>
              <a:ext uri="{FF2B5EF4-FFF2-40B4-BE49-F238E27FC236}">
                <a16:creationId xmlns:a16="http://schemas.microsoft.com/office/drawing/2014/main" id="{48241799-D0BE-2935-DD56-5B8BCFABE8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2081" y="1621374"/>
            <a:ext cx="816759" cy="816759"/>
          </a:xfrm>
          <a:prstGeom prst="rect">
            <a:avLst/>
          </a:prstGeom>
        </p:spPr>
      </p:pic>
      <p:sp>
        <p:nvSpPr>
          <p:cNvPr id="4" name="Text Placeholder 86" descr="content block 1">
            <a:extLst>
              <a:ext uri="{FF2B5EF4-FFF2-40B4-BE49-F238E27FC236}">
                <a16:creationId xmlns:a16="http://schemas.microsoft.com/office/drawing/2014/main" id="{665D704F-87BF-3205-E424-48860F3109BB}"/>
              </a:ext>
            </a:extLst>
          </p:cNvPr>
          <p:cNvSpPr txBox="1">
            <a:spLocks/>
          </p:cNvSpPr>
          <p:nvPr/>
        </p:nvSpPr>
        <p:spPr>
          <a:xfrm>
            <a:off x="2807783" y="2591175"/>
            <a:ext cx="2824531" cy="3368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b="1" i="1" dirty="0">
                <a:solidFill>
                  <a:schemeClr val="bg1"/>
                </a:solidFill>
                <a:effectLst>
                  <a:outerShdw blurRad="38100" dist="38100" dir="2700000" algn="tl">
                    <a:srgbClr val="000000">
                      <a:alpha val="43137"/>
                    </a:srgbClr>
                  </a:outerShdw>
                </a:effectLst>
                <a:latin typeface="+mj-lt"/>
              </a:rPr>
              <a:t>Backend</a:t>
            </a:r>
          </a:p>
          <a:p>
            <a:pPr algn="ctr"/>
            <a:endParaRPr lang="en-US" sz="2000" b="1" i="1" dirty="0">
              <a:solidFill>
                <a:schemeClr val="bg1"/>
              </a:solidFill>
              <a:effectLst>
                <a:outerShdw blurRad="38100" dist="38100" dir="2700000" algn="tl">
                  <a:srgbClr val="000000">
                    <a:alpha val="43137"/>
                  </a:srgbClr>
                </a:outerShdw>
              </a:effectLst>
              <a:latin typeface="+mj-lt"/>
            </a:endParaRP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JAVA</a:t>
            </a: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JSP</a:t>
            </a: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Servlet</a:t>
            </a:r>
          </a:p>
          <a:p>
            <a:pPr marL="285750" indent="-285750">
              <a:buFont typeface="Wingdings" panose="05000000000000000000" pitchFamily="2" charset="2"/>
              <a:buChar char="Ø"/>
            </a:pPr>
            <a:r>
              <a:rPr lang="en-US" sz="2000" b="1" dirty="0">
                <a:solidFill>
                  <a:schemeClr val="bg1"/>
                </a:solidFill>
                <a:effectLst>
                  <a:outerShdw blurRad="38100" dist="38100" dir="2700000" algn="tl">
                    <a:srgbClr val="000000">
                      <a:alpha val="43137"/>
                    </a:srgbClr>
                  </a:outerShdw>
                </a:effectLst>
                <a:latin typeface="+mj-lt"/>
              </a:rPr>
              <a:t>JDBC</a:t>
            </a:r>
          </a:p>
        </p:txBody>
      </p:sp>
    </p:spTree>
    <p:extLst>
      <p:ext uri="{BB962C8B-B14F-4D97-AF65-F5344CB8AC3E}">
        <p14:creationId xmlns:p14="http://schemas.microsoft.com/office/powerpoint/2010/main" val="319101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518001" y="973195"/>
            <a:ext cx="4937211" cy="488941"/>
          </a:xfrm>
        </p:spPr>
        <p:txBody>
          <a:bodyPr/>
          <a:lstStyle/>
          <a:p>
            <a:r>
              <a:rPr lang="en-US" sz="3200" b="1" i="1" dirty="0">
                <a:effectLst>
                  <a:outerShdw blurRad="38100" dist="38100" dir="2700000" algn="tl">
                    <a:srgbClr val="000000">
                      <a:alpha val="43137"/>
                    </a:srgbClr>
                  </a:outerShdw>
                </a:effectLst>
              </a:rPr>
              <a:t>Modules</a:t>
            </a:r>
            <a:br>
              <a:rPr lang="en-US" sz="3200" dirty="0"/>
            </a:br>
            <a:br>
              <a:rPr lang="en-US" dirty="0"/>
            </a:br>
            <a:endParaRPr lang="en-US"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
        <p:nvSpPr>
          <p:cNvPr id="6" name="TextBox 5">
            <a:extLst>
              <a:ext uri="{FF2B5EF4-FFF2-40B4-BE49-F238E27FC236}">
                <a16:creationId xmlns:a16="http://schemas.microsoft.com/office/drawing/2014/main" id="{855E8153-0482-4DFB-8B33-EE10FE83091A}"/>
              </a:ext>
            </a:extLst>
          </p:cNvPr>
          <p:cNvSpPr txBox="1"/>
          <p:nvPr/>
        </p:nvSpPr>
        <p:spPr>
          <a:xfrm>
            <a:off x="661437" y="2098100"/>
            <a:ext cx="5264459" cy="2554545"/>
          </a:xfrm>
          <a:prstGeom prst="rect">
            <a:avLst/>
          </a:prstGeom>
          <a:noFill/>
        </p:spPr>
        <p:txBody>
          <a:bodyPr wrap="square" rtlCol="0">
            <a:spAutoFit/>
          </a:bodyPr>
          <a:lstStyle/>
          <a:p>
            <a:pPr marL="285750" indent="-285750">
              <a:buFont typeface="Wingdings" panose="05000000000000000000" pitchFamily="2" charset="2"/>
              <a:buChar char="ü"/>
            </a:pPr>
            <a:r>
              <a:rPr lang="en-US" sz="4000" b="1" i="1" dirty="0">
                <a:latin typeface="Corbel" panose="020B0503020204020204" pitchFamily="34" charset="0"/>
              </a:rPr>
              <a:t>Login System.</a:t>
            </a:r>
          </a:p>
          <a:p>
            <a:pPr marL="285750" indent="-285750">
              <a:buFont typeface="Wingdings" panose="05000000000000000000" pitchFamily="2" charset="2"/>
              <a:buChar char="ü"/>
            </a:pPr>
            <a:r>
              <a:rPr lang="en-US" sz="4000" b="1" i="1" dirty="0">
                <a:latin typeface="Corbel" panose="020B0503020204020204" pitchFamily="34" charset="0"/>
              </a:rPr>
              <a:t>Customer System.</a:t>
            </a:r>
          </a:p>
          <a:p>
            <a:pPr marL="285750" indent="-285750">
              <a:buFont typeface="Wingdings" panose="05000000000000000000" pitchFamily="2" charset="2"/>
              <a:buChar char="ü"/>
            </a:pPr>
            <a:r>
              <a:rPr lang="en-US" sz="4000" b="1" i="1" dirty="0">
                <a:latin typeface="Corbel" panose="020B0503020204020204" pitchFamily="34" charset="0"/>
              </a:rPr>
              <a:t>Product System</a:t>
            </a:r>
          </a:p>
          <a:p>
            <a:pPr marL="285750" indent="-285750">
              <a:buFont typeface="Wingdings" panose="05000000000000000000" pitchFamily="2" charset="2"/>
              <a:buChar char="ü"/>
            </a:pPr>
            <a:r>
              <a:rPr lang="en-US" sz="4000" b="1" i="1" dirty="0">
                <a:latin typeface="Corbel" panose="020B0503020204020204" pitchFamily="34" charset="0"/>
              </a:rPr>
              <a:t>Invoice System.</a:t>
            </a:r>
          </a:p>
        </p:txBody>
      </p:sp>
      <p:sp>
        <p:nvSpPr>
          <p:cNvPr id="8" name="Rectangle 7">
            <a:extLst>
              <a:ext uri="{FF2B5EF4-FFF2-40B4-BE49-F238E27FC236}">
                <a16:creationId xmlns:a16="http://schemas.microsoft.com/office/drawing/2014/main" id="{7A406FD5-7578-4952-BCBA-BB030DC6C44B}"/>
              </a:ext>
            </a:extLst>
          </p:cNvPr>
          <p:cNvSpPr/>
          <p:nvPr/>
        </p:nvSpPr>
        <p:spPr>
          <a:xfrm>
            <a:off x="293761" y="5676559"/>
            <a:ext cx="3354873" cy="1060704"/>
          </a:xfrm>
          <a:prstGeom prst="rect">
            <a:avLst/>
          </a:prstGeom>
          <a:solidFill>
            <a:schemeClr val="bg1"/>
          </a:solidFill>
          <a:ln w="12700" cap="flat">
            <a:noFill/>
            <a:prstDash val="solid"/>
            <a:miter/>
          </a:ln>
        </p:spPr>
        <p:txBody>
          <a:bodyPr rtlCol="0" anchor="ctr"/>
          <a:lstStyle/>
          <a:p>
            <a:r>
              <a:rPr lang="en-IN" sz="1600" dirty="0">
                <a:ln w="0"/>
                <a:solidFill>
                  <a:schemeClr val="tx1"/>
                </a:solidFill>
                <a:effectLst>
                  <a:outerShdw blurRad="38100" dist="19050" dir="2700000" algn="tl" rotWithShape="0">
                    <a:schemeClr val="dk1">
                      <a:alpha val="40000"/>
                    </a:schemeClr>
                  </a:outerShdw>
                </a:effectLst>
              </a:rPr>
              <a:t>ONLINE FOOD ORDERING</a:t>
            </a:r>
            <a:endParaRPr lang="ru-RU" sz="1600" dirty="0">
              <a:ln w="0"/>
              <a:solidFill>
                <a:schemeClr val="tx1"/>
              </a:solidFill>
              <a:effectLst>
                <a:outerShdw blurRad="38100" dist="19050" dir="2700000" algn="tl" rotWithShape="0">
                  <a:schemeClr val="dk1">
                    <a:alpha val="40000"/>
                  </a:schemeClr>
                </a:outerShdw>
              </a:effectLst>
            </a:endParaRPr>
          </a:p>
        </p:txBody>
      </p:sp>
      <p:pic>
        <p:nvPicPr>
          <p:cNvPr id="11" name="Picture Placeholder 10">
            <a:extLst>
              <a:ext uri="{FF2B5EF4-FFF2-40B4-BE49-F238E27FC236}">
                <a16:creationId xmlns:a16="http://schemas.microsoft.com/office/drawing/2014/main" id="{CBCB5D20-CF1F-4A43-AF2C-489C00EFCF26}"/>
              </a:ext>
            </a:extLst>
          </p:cNvPr>
          <p:cNvPicPr>
            <a:picLocks noGrp="1" noChangeAspect="1"/>
          </p:cNvPicPr>
          <p:nvPr>
            <p:ph type="pic" sz="quarter" idx="13"/>
          </p:nvPr>
        </p:nvPicPr>
        <p:blipFill>
          <a:blip r:embed="rId3"/>
          <a:srcRect l="16643" r="16643"/>
          <a:stretch>
            <a:fillRect/>
          </a:stretch>
        </p:blipFill>
        <p:spPr/>
      </p:pic>
    </p:spTree>
    <p:extLst>
      <p:ext uri="{BB962C8B-B14F-4D97-AF65-F5344CB8AC3E}">
        <p14:creationId xmlns:p14="http://schemas.microsoft.com/office/powerpoint/2010/main" val="96173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2">
            <a:extLst>
              <a:ext uri="{FF2B5EF4-FFF2-40B4-BE49-F238E27FC236}">
                <a16:creationId xmlns:a16="http://schemas.microsoft.com/office/drawing/2014/main" id="{3B2E47D2-3D76-4645-A978-199CB7997DE6}"/>
              </a:ext>
            </a:extLst>
          </p:cNvPr>
          <p:cNvSpPr>
            <a:spLocks noGrp="1"/>
          </p:cNvSpPr>
          <p:nvPr>
            <p:ph type="sldNum" sz="quarter" idx="12"/>
          </p:nvPr>
        </p:nvSpPr>
        <p:spPr>
          <a:xfrm>
            <a:off x="10804358" y="5816819"/>
            <a:ext cx="549442" cy="365125"/>
          </a:xfrm>
        </p:spPr>
        <p:txBody>
          <a:bodyPr/>
          <a:lstStyle/>
          <a:p>
            <a:fld id="{D495E168-DA5E-4888-8D8A-92B118324C14}" type="slidenum">
              <a:rPr lang="ru-RU" smtClean="0"/>
              <a:t>9</a:t>
            </a:fld>
            <a:endParaRPr lang="ru-RU" dirty="0"/>
          </a:p>
        </p:txBody>
      </p:sp>
      <p:sp>
        <p:nvSpPr>
          <p:cNvPr id="95" name="Title 1">
            <a:extLst>
              <a:ext uri="{FF2B5EF4-FFF2-40B4-BE49-F238E27FC236}">
                <a16:creationId xmlns:a16="http://schemas.microsoft.com/office/drawing/2014/main" id="{C6D84361-EF4B-4400-9C6C-8F9506038DF2}"/>
              </a:ext>
            </a:extLst>
          </p:cNvPr>
          <p:cNvSpPr txBox="1">
            <a:spLocks/>
          </p:cNvSpPr>
          <p:nvPr/>
        </p:nvSpPr>
        <p:spPr>
          <a:xfrm>
            <a:off x="242602" y="227868"/>
            <a:ext cx="3104089" cy="488941"/>
          </a:xfrm>
          <a:prstGeom prst="rect">
            <a:avLst/>
          </a:prstGeom>
        </p:spPr>
        <p:txBody>
          <a:bodyPr/>
          <a:lst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a:lstStyle>
          <a:p>
            <a:r>
              <a:rPr lang="en-US" sz="3200" b="1" i="1" dirty="0">
                <a:effectLst>
                  <a:outerShdw blurRad="38100" dist="38100" dir="2700000" algn="tl">
                    <a:srgbClr val="000000">
                      <a:alpha val="43137"/>
                    </a:srgbClr>
                  </a:outerShdw>
                </a:effectLst>
              </a:rPr>
              <a:t> Flow Chart</a:t>
            </a:r>
            <a:br>
              <a:rPr lang="en-US" sz="3200" dirty="0"/>
            </a:br>
            <a:br>
              <a:rPr lang="en-US" dirty="0"/>
            </a:br>
            <a:endParaRPr lang="en-US" dirty="0"/>
          </a:p>
        </p:txBody>
      </p:sp>
      <p:grpSp>
        <p:nvGrpSpPr>
          <p:cNvPr id="2" name="Group 1">
            <a:extLst>
              <a:ext uri="{FF2B5EF4-FFF2-40B4-BE49-F238E27FC236}">
                <a16:creationId xmlns:a16="http://schemas.microsoft.com/office/drawing/2014/main" id="{1D95DF79-9C90-A4C6-69C1-1912188CB17A}"/>
              </a:ext>
            </a:extLst>
          </p:cNvPr>
          <p:cNvGrpSpPr/>
          <p:nvPr/>
        </p:nvGrpSpPr>
        <p:grpSpPr>
          <a:xfrm>
            <a:off x="4674931" y="426498"/>
            <a:ext cx="2842138" cy="6005004"/>
            <a:chOff x="0" y="0"/>
            <a:chExt cx="1379254" cy="7090410"/>
          </a:xfrm>
        </p:grpSpPr>
        <p:sp>
          <p:nvSpPr>
            <p:cNvPr id="4" name="Oval 3">
              <a:extLst>
                <a:ext uri="{FF2B5EF4-FFF2-40B4-BE49-F238E27FC236}">
                  <a16:creationId xmlns:a16="http://schemas.microsoft.com/office/drawing/2014/main" id="{B68D10EA-AB47-B8E2-89B8-B178C3A886D8}"/>
                </a:ext>
              </a:extLst>
            </p:cNvPr>
            <p:cNvSpPr/>
            <p:nvPr/>
          </p:nvSpPr>
          <p:spPr>
            <a:xfrm>
              <a:off x="192506" y="0"/>
              <a:ext cx="874294" cy="3850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a:solidFill>
                    <a:srgbClr val="000000"/>
                  </a:solidFill>
                  <a:effectLst/>
                  <a:latin typeface="Times New Roman" panose="02020603050405020304" pitchFamily="18" charset="0"/>
                  <a:ea typeface="Calibri" panose="020F0502020204030204" pitchFamily="34" charset="0"/>
                </a:rPr>
                <a:t>Start</a:t>
              </a:r>
              <a:endParaRPr lang="en-IN" sz="1100">
                <a:solidFill>
                  <a:srgbClr val="000000"/>
                </a:solidFill>
                <a:effectLst/>
                <a:ea typeface="Calibri" panose="020F0502020204030204" pitchFamily="34" charset="0"/>
              </a:endParaRPr>
            </a:p>
          </p:txBody>
        </p:sp>
        <p:sp>
          <p:nvSpPr>
            <p:cNvPr id="5" name="Rectangle 4">
              <a:extLst>
                <a:ext uri="{FF2B5EF4-FFF2-40B4-BE49-F238E27FC236}">
                  <a16:creationId xmlns:a16="http://schemas.microsoft.com/office/drawing/2014/main" id="{3E0B25AF-40CA-B600-4732-073164BE252F}"/>
                </a:ext>
              </a:extLst>
            </p:cNvPr>
            <p:cNvSpPr/>
            <p:nvPr/>
          </p:nvSpPr>
          <p:spPr>
            <a:xfrm>
              <a:off x="0" y="842210"/>
              <a:ext cx="1315453" cy="393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dirty="0">
                  <a:solidFill>
                    <a:srgbClr val="222222"/>
                  </a:solidFill>
                  <a:effectLst/>
                  <a:latin typeface="Times New Roman" panose="02020603050405020304" pitchFamily="18" charset="0"/>
                  <a:ea typeface="Times New Roman" panose="02020603050405020304" pitchFamily="18" charset="0"/>
                </a:rPr>
                <a:t>Create Invoice</a:t>
              </a:r>
              <a:endParaRPr lang="en-IN" sz="1100" dirty="0">
                <a:solidFill>
                  <a:srgbClr val="000000"/>
                </a:solidFill>
                <a:effectLst/>
                <a:ea typeface="Calibri" panose="020F0502020204030204" pitchFamily="34" charset="0"/>
              </a:endParaRPr>
            </a:p>
          </p:txBody>
        </p:sp>
        <p:sp>
          <p:nvSpPr>
            <p:cNvPr id="6" name="Rectangle 5">
              <a:extLst>
                <a:ext uri="{FF2B5EF4-FFF2-40B4-BE49-F238E27FC236}">
                  <a16:creationId xmlns:a16="http://schemas.microsoft.com/office/drawing/2014/main" id="{65D3AF67-96D7-287F-3F7E-E306A652F1D6}"/>
                </a:ext>
              </a:extLst>
            </p:cNvPr>
            <p:cNvSpPr/>
            <p:nvPr/>
          </p:nvSpPr>
          <p:spPr>
            <a:xfrm>
              <a:off x="8022" y="1652336"/>
              <a:ext cx="1315453" cy="393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solidFill>
                    <a:srgbClr val="222222"/>
                  </a:solidFill>
                  <a:effectLst/>
                  <a:latin typeface="Times New Roman" panose="02020603050405020304" pitchFamily="18" charset="0"/>
                  <a:ea typeface="Times New Roman" panose="02020603050405020304" pitchFamily="18" charset="0"/>
                </a:rPr>
                <a:t>Add Product</a:t>
              </a:r>
              <a:endParaRPr lang="en-IN" sz="1100">
                <a:solidFill>
                  <a:srgbClr val="000000"/>
                </a:solidFill>
                <a:effectLst/>
                <a:ea typeface="Calibri" panose="020F0502020204030204" pitchFamily="34" charset="0"/>
              </a:endParaRPr>
            </a:p>
          </p:txBody>
        </p:sp>
        <p:sp>
          <p:nvSpPr>
            <p:cNvPr id="7" name="Rectangle 6">
              <a:extLst>
                <a:ext uri="{FF2B5EF4-FFF2-40B4-BE49-F238E27FC236}">
                  <a16:creationId xmlns:a16="http://schemas.microsoft.com/office/drawing/2014/main" id="{E32F66E1-2D64-0F8B-1EC0-13EA5AE00A7F}"/>
                </a:ext>
              </a:extLst>
            </p:cNvPr>
            <p:cNvSpPr/>
            <p:nvPr/>
          </p:nvSpPr>
          <p:spPr>
            <a:xfrm>
              <a:off x="8022" y="2478505"/>
              <a:ext cx="1315453" cy="393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solidFill>
                    <a:srgbClr val="222222"/>
                  </a:solidFill>
                  <a:effectLst/>
                  <a:latin typeface="Times New Roman" panose="02020603050405020304" pitchFamily="18" charset="0"/>
                  <a:ea typeface="Times New Roman" panose="02020603050405020304" pitchFamily="18" charset="0"/>
                </a:rPr>
                <a:t>Calculate Total</a:t>
              </a:r>
              <a:endParaRPr lang="en-IN" sz="1100">
                <a:solidFill>
                  <a:srgbClr val="000000"/>
                </a:solidFill>
                <a:effectLst/>
                <a:ea typeface="Calibri" panose="020F0502020204030204" pitchFamily="34" charset="0"/>
              </a:endParaRPr>
            </a:p>
          </p:txBody>
        </p:sp>
        <p:sp>
          <p:nvSpPr>
            <p:cNvPr id="8" name="Rectangle 7">
              <a:extLst>
                <a:ext uri="{FF2B5EF4-FFF2-40B4-BE49-F238E27FC236}">
                  <a16:creationId xmlns:a16="http://schemas.microsoft.com/office/drawing/2014/main" id="{6C6F09B4-59DB-5792-34B4-71B02469C5EC}"/>
                </a:ext>
              </a:extLst>
            </p:cNvPr>
            <p:cNvSpPr/>
            <p:nvPr/>
          </p:nvSpPr>
          <p:spPr>
            <a:xfrm>
              <a:off x="24064" y="3304673"/>
              <a:ext cx="1315453" cy="393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solidFill>
                    <a:srgbClr val="222222"/>
                  </a:solidFill>
                  <a:effectLst/>
                  <a:latin typeface="Times New Roman" panose="02020603050405020304" pitchFamily="18" charset="0"/>
                  <a:ea typeface="Times New Roman" panose="02020603050405020304" pitchFamily="18" charset="0"/>
                </a:rPr>
                <a:t>Set Due Date</a:t>
              </a:r>
              <a:endParaRPr lang="en-IN" sz="1100">
                <a:solidFill>
                  <a:srgbClr val="000000"/>
                </a:solidFill>
                <a:effectLst/>
                <a:ea typeface="Calibri" panose="020F0502020204030204" pitchFamily="34" charset="0"/>
              </a:endParaRPr>
            </a:p>
          </p:txBody>
        </p:sp>
        <p:sp>
          <p:nvSpPr>
            <p:cNvPr id="9" name="Rectangle 8">
              <a:extLst>
                <a:ext uri="{FF2B5EF4-FFF2-40B4-BE49-F238E27FC236}">
                  <a16:creationId xmlns:a16="http://schemas.microsoft.com/office/drawing/2014/main" id="{12099BCE-8EF9-F23A-96D3-E691ED4D1378}"/>
                </a:ext>
              </a:extLst>
            </p:cNvPr>
            <p:cNvSpPr/>
            <p:nvPr/>
          </p:nvSpPr>
          <p:spPr>
            <a:xfrm>
              <a:off x="56148" y="4186989"/>
              <a:ext cx="1315453" cy="393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solidFill>
                    <a:srgbClr val="222222"/>
                  </a:solidFill>
                  <a:effectLst/>
                  <a:latin typeface="Times New Roman" panose="02020603050405020304" pitchFamily="18" charset="0"/>
                  <a:ea typeface="Times New Roman" panose="02020603050405020304" pitchFamily="18" charset="0"/>
                </a:rPr>
                <a:t>Send Invoice</a:t>
              </a:r>
              <a:endParaRPr lang="en-IN" sz="1100">
                <a:solidFill>
                  <a:srgbClr val="000000"/>
                </a:solidFill>
                <a:effectLst/>
                <a:ea typeface="Calibri" panose="020F0502020204030204" pitchFamily="34" charset="0"/>
              </a:endParaRPr>
            </a:p>
          </p:txBody>
        </p:sp>
        <p:sp>
          <p:nvSpPr>
            <p:cNvPr id="10" name="Rectangle 9">
              <a:extLst>
                <a:ext uri="{FF2B5EF4-FFF2-40B4-BE49-F238E27FC236}">
                  <a16:creationId xmlns:a16="http://schemas.microsoft.com/office/drawing/2014/main" id="{E69E96EC-9248-1835-AF47-6B8BD259C333}"/>
                </a:ext>
              </a:extLst>
            </p:cNvPr>
            <p:cNvSpPr/>
            <p:nvPr/>
          </p:nvSpPr>
          <p:spPr>
            <a:xfrm>
              <a:off x="56148" y="5045242"/>
              <a:ext cx="1315453" cy="393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solidFill>
                    <a:srgbClr val="222222"/>
                  </a:solidFill>
                  <a:effectLst/>
                  <a:latin typeface="Times New Roman" panose="02020603050405020304" pitchFamily="18" charset="0"/>
                  <a:ea typeface="Times New Roman" panose="02020603050405020304" pitchFamily="18" charset="0"/>
                </a:rPr>
                <a:t>Received Payment</a:t>
              </a:r>
              <a:endParaRPr lang="en-IN" sz="1100">
                <a:solidFill>
                  <a:srgbClr val="000000"/>
                </a:solidFill>
                <a:effectLst/>
                <a:ea typeface="Calibri" panose="020F0502020204030204" pitchFamily="34" charset="0"/>
              </a:endParaRPr>
            </a:p>
          </p:txBody>
        </p:sp>
        <p:sp>
          <p:nvSpPr>
            <p:cNvPr id="11" name="Rectangle 10">
              <a:extLst>
                <a:ext uri="{FF2B5EF4-FFF2-40B4-BE49-F238E27FC236}">
                  <a16:creationId xmlns:a16="http://schemas.microsoft.com/office/drawing/2014/main" id="{E1ACFB94-7A8D-D874-E3E2-1914E40F4297}"/>
                </a:ext>
              </a:extLst>
            </p:cNvPr>
            <p:cNvSpPr/>
            <p:nvPr/>
          </p:nvSpPr>
          <p:spPr>
            <a:xfrm>
              <a:off x="64169" y="5863389"/>
              <a:ext cx="1315085" cy="3924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100">
                  <a:solidFill>
                    <a:srgbClr val="222222"/>
                  </a:solidFill>
                  <a:effectLst/>
                  <a:latin typeface="Times New Roman" panose="02020603050405020304" pitchFamily="18" charset="0"/>
                  <a:ea typeface="Times New Roman" panose="02020603050405020304" pitchFamily="18" charset="0"/>
                </a:rPr>
                <a:t>Generate Invoice</a:t>
              </a:r>
              <a:endParaRPr lang="en-IN" sz="1100">
                <a:solidFill>
                  <a:srgbClr val="000000"/>
                </a:solidFill>
                <a:effectLst/>
                <a:ea typeface="Calibri" panose="020F0502020204030204" pitchFamily="34" charset="0"/>
              </a:endParaRPr>
            </a:p>
          </p:txBody>
        </p:sp>
        <p:sp>
          <p:nvSpPr>
            <p:cNvPr id="12" name="Oval 11">
              <a:extLst>
                <a:ext uri="{FF2B5EF4-FFF2-40B4-BE49-F238E27FC236}">
                  <a16:creationId xmlns:a16="http://schemas.microsoft.com/office/drawing/2014/main" id="{B02B9CA4-4786-86F2-0645-EB38E35F09EF}"/>
                </a:ext>
              </a:extLst>
            </p:cNvPr>
            <p:cNvSpPr/>
            <p:nvPr/>
          </p:nvSpPr>
          <p:spPr>
            <a:xfrm>
              <a:off x="256674" y="6705600"/>
              <a:ext cx="873760" cy="3848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1200">
                  <a:solidFill>
                    <a:srgbClr val="000000"/>
                  </a:solidFill>
                  <a:effectLst/>
                  <a:latin typeface="Times New Roman" panose="02020603050405020304" pitchFamily="18" charset="0"/>
                  <a:ea typeface="Calibri" panose="020F0502020204030204" pitchFamily="34" charset="0"/>
                </a:rPr>
                <a:t>End</a:t>
              </a:r>
              <a:endParaRPr lang="en-IN" sz="1100">
                <a:solidFill>
                  <a:srgbClr val="000000"/>
                </a:solidFill>
                <a:effectLst/>
                <a:ea typeface="Calibri" panose="020F0502020204030204" pitchFamily="34" charset="0"/>
              </a:endParaRPr>
            </a:p>
          </p:txBody>
        </p:sp>
        <p:cxnSp>
          <p:nvCxnSpPr>
            <p:cNvPr id="13" name="Straight Arrow Connector 12">
              <a:extLst>
                <a:ext uri="{FF2B5EF4-FFF2-40B4-BE49-F238E27FC236}">
                  <a16:creationId xmlns:a16="http://schemas.microsoft.com/office/drawing/2014/main" id="{E3C13A0B-FE67-CA1B-F0D9-EA2ADFDBE480}"/>
                </a:ext>
              </a:extLst>
            </p:cNvPr>
            <p:cNvCxnSpPr/>
            <p:nvPr/>
          </p:nvCxnSpPr>
          <p:spPr>
            <a:xfrm>
              <a:off x="637674" y="368968"/>
              <a:ext cx="0" cy="481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9F60C9EE-4512-F89C-225B-A5C48EB1A731}"/>
                </a:ext>
              </a:extLst>
            </p:cNvPr>
            <p:cNvCxnSpPr/>
            <p:nvPr/>
          </p:nvCxnSpPr>
          <p:spPr>
            <a:xfrm>
              <a:off x="637674" y="1235242"/>
              <a:ext cx="0" cy="4010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0FB11390-5BCA-2912-161F-F1608F960815}"/>
                </a:ext>
              </a:extLst>
            </p:cNvPr>
            <p:cNvCxnSpPr/>
            <p:nvPr/>
          </p:nvCxnSpPr>
          <p:spPr>
            <a:xfrm>
              <a:off x="645695" y="2029326"/>
              <a:ext cx="0" cy="4170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1BEB81FE-2408-2537-CF51-A98E03681112}"/>
                </a:ext>
              </a:extLst>
            </p:cNvPr>
            <p:cNvCxnSpPr/>
            <p:nvPr/>
          </p:nvCxnSpPr>
          <p:spPr>
            <a:xfrm>
              <a:off x="645695" y="2879557"/>
              <a:ext cx="0" cy="4010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4226EA50-A82A-AA27-EC02-88EA9C398B3A}"/>
                </a:ext>
              </a:extLst>
            </p:cNvPr>
            <p:cNvCxnSpPr/>
            <p:nvPr/>
          </p:nvCxnSpPr>
          <p:spPr>
            <a:xfrm>
              <a:off x="661737" y="3705726"/>
              <a:ext cx="0" cy="4010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8A818781-66E2-27D2-04FB-BBD061B90FE1}"/>
                </a:ext>
              </a:extLst>
            </p:cNvPr>
            <p:cNvCxnSpPr/>
            <p:nvPr/>
          </p:nvCxnSpPr>
          <p:spPr>
            <a:xfrm>
              <a:off x="661737" y="4596063"/>
              <a:ext cx="0" cy="4010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6C75DB03-5512-5F54-4B62-47EA45828787}"/>
                </a:ext>
              </a:extLst>
            </p:cNvPr>
            <p:cNvCxnSpPr/>
            <p:nvPr/>
          </p:nvCxnSpPr>
          <p:spPr>
            <a:xfrm>
              <a:off x="661737" y="5430252"/>
              <a:ext cx="0" cy="4010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AA04646B-35BD-CC3F-BA75-106BDDE4D84E}"/>
                </a:ext>
              </a:extLst>
            </p:cNvPr>
            <p:cNvCxnSpPr/>
            <p:nvPr/>
          </p:nvCxnSpPr>
          <p:spPr>
            <a:xfrm>
              <a:off x="693822" y="6232357"/>
              <a:ext cx="0" cy="4010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186060131"/>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0048B3"/>
      </a:dk2>
      <a:lt2>
        <a:srgbClr val="7C77B9"/>
      </a:lt2>
      <a:accent1>
        <a:srgbClr val="008EDC"/>
      </a:accent1>
      <a:accent2>
        <a:srgbClr val="7A0078"/>
      </a:accent2>
      <a:accent3>
        <a:srgbClr val="D30F64"/>
      </a:accent3>
      <a:accent4>
        <a:srgbClr val="006FC9"/>
      </a:accent4>
      <a:accent5>
        <a:srgbClr val="00FFFF"/>
      </a:accent5>
      <a:accent6>
        <a:srgbClr val="EEB902"/>
      </a:accent6>
      <a:hlink>
        <a:srgbClr val="D30F64"/>
      </a:hlink>
      <a:folHlink>
        <a:srgbClr val="D30F64"/>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024DF7-0783-4549-86B7-A48B29FBA9C2}">
  <ds:schemaRefs>
    <ds:schemaRef ds:uri="http://schemas.microsoft.com/sharepoint/v3"/>
    <ds:schemaRef ds:uri="http://purl.org/dc/dcmitype/"/>
    <ds:schemaRef ds:uri="http://purl.org/dc/elements/1.1/"/>
    <ds:schemaRef ds:uri="http://schemas.microsoft.com/office/infopath/2007/PartnerControls"/>
    <ds:schemaRef ds:uri="http://purl.org/dc/terms/"/>
    <ds:schemaRef ds:uri="http://schemas.openxmlformats.org/package/2006/metadata/core-properties"/>
    <ds:schemaRef ds:uri="fb0879af-3eba-417a-a55a-ffe6dcd6ca77"/>
    <ds:schemaRef ds:uri="http://schemas.microsoft.com/office/2006/documentManagement/types"/>
    <ds:schemaRef ds:uri="6dc4bcd6-49db-4c07-9060-8acfc67cef9f"/>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Fun vacation presentation</Template>
  <TotalTime>1097</TotalTime>
  <Words>1174</Words>
  <Application>Microsoft Office PowerPoint</Application>
  <PresentationFormat>Widescreen</PresentationFormat>
  <Paragraphs>137</Paragraphs>
  <Slides>29</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Arial</vt:lpstr>
      <vt:lpstr>Arial Black</vt:lpstr>
      <vt:lpstr>Arial Rounded MT Bold</vt:lpstr>
      <vt:lpstr>Calibri</vt:lpstr>
      <vt:lpstr>Calibri Light</vt:lpstr>
      <vt:lpstr>Century Gothic</vt:lpstr>
      <vt:lpstr>Corbel</vt:lpstr>
      <vt:lpstr>Georgia</vt:lpstr>
      <vt:lpstr>Roboto</vt:lpstr>
      <vt:lpstr>Söhne</vt:lpstr>
      <vt:lpstr>Times New Roman</vt:lpstr>
      <vt:lpstr>Wingdings</vt:lpstr>
      <vt:lpstr>Office Theme</vt:lpstr>
      <vt:lpstr>M A J O R - P R O J E C T  ON      ‘JAVA &amp; CLOUDE’</vt:lpstr>
      <vt:lpstr>Submitted by :  RIPAM KUNDU 14271021001  MRITANKA DEY 14271021003  SOURADIP KUNDU   14271021024</vt:lpstr>
      <vt:lpstr>Project Description  </vt:lpstr>
      <vt:lpstr>PowerPoint Presentation</vt:lpstr>
      <vt:lpstr>Abstract</vt:lpstr>
      <vt:lpstr>Software Requirement Specification</vt:lpstr>
      <vt:lpstr> Project Development tools</vt:lpstr>
      <vt:lpstr>Modules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 OF THE PROJECT</vt:lpstr>
      <vt:lpstr>Conclusion of the project</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 I N O R-P R O J E C T-ON  :               ‘ COLLAGENOUS ’</dc:title>
  <dc:creator>_R_I_P_A_M _</dc:creator>
  <cp:lastModifiedBy>_R_I_P_A_M _</cp:lastModifiedBy>
  <cp:revision>123</cp:revision>
  <dcterms:created xsi:type="dcterms:W3CDTF">2021-03-04T19:07:13Z</dcterms:created>
  <dcterms:modified xsi:type="dcterms:W3CDTF">2023-05-26T05:45:44Z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